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2"/>
  </p:sldMasterIdLst>
  <p:notesMasterIdLst>
    <p:notesMasterId r:id="rId33"/>
  </p:notesMasterIdLst>
  <p:handoutMasterIdLst>
    <p:handoutMasterId r:id="rId34"/>
  </p:handoutMasterIdLst>
  <p:sldIdLst>
    <p:sldId id="335" r:id="rId3"/>
    <p:sldId id="261" r:id="rId4"/>
    <p:sldId id="336" r:id="rId5"/>
    <p:sldId id="337" r:id="rId6"/>
    <p:sldId id="323" r:id="rId7"/>
    <p:sldId id="339" r:id="rId8"/>
    <p:sldId id="340" r:id="rId9"/>
    <p:sldId id="341" r:id="rId10"/>
    <p:sldId id="342" r:id="rId11"/>
    <p:sldId id="343" r:id="rId12"/>
    <p:sldId id="344" r:id="rId13"/>
    <p:sldId id="345" r:id="rId14"/>
    <p:sldId id="346" r:id="rId15"/>
    <p:sldId id="347" r:id="rId16"/>
    <p:sldId id="348" r:id="rId17"/>
    <p:sldId id="349" r:id="rId18"/>
    <p:sldId id="350" r:id="rId19"/>
    <p:sldId id="351" r:id="rId20"/>
    <p:sldId id="352" r:id="rId21"/>
    <p:sldId id="361" r:id="rId22"/>
    <p:sldId id="359" r:id="rId23"/>
    <p:sldId id="360" r:id="rId24"/>
    <p:sldId id="353" r:id="rId25"/>
    <p:sldId id="354" r:id="rId26"/>
    <p:sldId id="355" r:id="rId27"/>
    <p:sldId id="356" r:id="rId28"/>
    <p:sldId id="357" r:id="rId29"/>
    <p:sldId id="358" r:id="rId30"/>
    <p:sldId id="334" r:id="rId31"/>
    <p:sldId id="322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BFB31"/>
    <a:srgbClr val="15FB09"/>
    <a:srgbClr val="C7DAF1"/>
    <a:srgbClr val="FFB3B3"/>
    <a:srgbClr val="FF3300"/>
    <a:srgbClr val="FF9900"/>
    <a:srgbClr val="FF8265"/>
    <a:srgbClr val="C660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241" autoAdjust="0"/>
    <p:restoredTop sz="95512" autoAdjust="0"/>
  </p:normalViewPr>
  <p:slideViewPr>
    <p:cSldViewPr>
      <p:cViewPr>
        <p:scale>
          <a:sx n="119" d="100"/>
          <a:sy n="119" d="100"/>
        </p:scale>
        <p:origin x="-1404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8F03E8-77E1-4A2F-A393-CEEF46F5DD2C}" type="doc">
      <dgm:prSet loTypeId="urn:microsoft.com/office/officeart/2005/8/layout/hierarchy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547A4357-D82C-42FB-B68D-92F3FE296C8E}">
      <dgm:prSet phldrT="[Text]"/>
      <dgm:spPr/>
      <dgm:t>
        <a:bodyPr/>
        <a:lstStyle/>
        <a:p>
          <a:r>
            <a:rPr lang="en-US" dirty="0" smtClean="0"/>
            <a:t>ASLR</a:t>
          </a:r>
          <a:endParaRPr lang="en-IN" dirty="0"/>
        </a:p>
      </dgm:t>
    </dgm:pt>
    <dgm:pt modelId="{0F9E7FF6-8EB7-40C2-AAD9-21621E6A2E5A}" type="parTrans" cxnId="{F2072574-621E-484C-AC41-B08C907E5E42}">
      <dgm:prSet/>
      <dgm:spPr/>
      <dgm:t>
        <a:bodyPr/>
        <a:lstStyle/>
        <a:p>
          <a:endParaRPr lang="en-IN"/>
        </a:p>
      </dgm:t>
    </dgm:pt>
    <dgm:pt modelId="{97AD388E-0CB3-40DC-940F-6DC990BF1550}" type="sibTrans" cxnId="{F2072574-621E-484C-AC41-B08C907E5E42}">
      <dgm:prSet/>
      <dgm:spPr/>
      <dgm:t>
        <a:bodyPr/>
        <a:lstStyle/>
        <a:p>
          <a:endParaRPr lang="en-IN"/>
        </a:p>
      </dgm:t>
    </dgm:pt>
    <dgm:pt modelId="{43759A44-9368-4D35-A633-F6F93091E836}">
      <dgm:prSet phldrT="[Text]"/>
      <dgm:spPr/>
      <dgm:t>
        <a:bodyPr/>
        <a:lstStyle/>
        <a:p>
          <a:r>
            <a:rPr lang="en-US" dirty="0" smtClean="0"/>
            <a:t>DEP</a:t>
          </a:r>
          <a:endParaRPr lang="en-IN" dirty="0"/>
        </a:p>
      </dgm:t>
    </dgm:pt>
    <dgm:pt modelId="{C9BE5887-BB47-411A-9292-326BFA1E0E53}" type="parTrans" cxnId="{F2114E0F-6B68-41ED-AB68-18CB2FDBC78E}">
      <dgm:prSet/>
      <dgm:spPr/>
      <dgm:t>
        <a:bodyPr/>
        <a:lstStyle/>
        <a:p>
          <a:endParaRPr lang="en-IN"/>
        </a:p>
      </dgm:t>
    </dgm:pt>
    <dgm:pt modelId="{A876AB6E-210E-46B2-83B5-15C0EC788CFE}" type="sibTrans" cxnId="{F2114E0F-6B68-41ED-AB68-18CB2FDBC78E}">
      <dgm:prSet/>
      <dgm:spPr/>
      <dgm:t>
        <a:bodyPr/>
        <a:lstStyle/>
        <a:p>
          <a:endParaRPr lang="en-IN"/>
        </a:p>
      </dgm:t>
    </dgm:pt>
    <dgm:pt modelId="{7FE0E88A-3175-4A0E-938E-D48356953281}">
      <dgm:prSet phldrT="[Text]"/>
      <dgm:spPr/>
      <dgm:t>
        <a:bodyPr/>
        <a:lstStyle/>
        <a:p>
          <a:r>
            <a:rPr lang="en-US" dirty="0" smtClean="0"/>
            <a:t>GS Cookies</a:t>
          </a:r>
          <a:endParaRPr lang="en-IN" dirty="0"/>
        </a:p>
      </dgm:t>
    </dgm:pt>
    <dgm:pt modelId="{487AB508-0908-4611-85E7-1CCDD837A624}" type="parTrans" cxnId="{351BB045-2889-4C0E-A0E7-3D2C0FCA513D}">
      <dgm:prSet/>
      <dgm:spPr/>
      <dgm:t>
        <a:bodyPr/>
        <a:lstStyle/>
        <a:p>
          <a:endParaRPr lang="en-IN"/>
        </a:p>
      </dgm:t>
    </dgm:pt>
    <dgm:pt modelId="{992153E0-4E7F-4DC2-A228-9C0641C31150}" type="sibTrans" cxnId="{351BB045-2889-4C0E-A0E7-3D2C0FCA513D}">
      <dgm:prSet/>
      <dgm:spPr/>
      <dgm:t>
        <a:bodyPr/>
        <a:lstStyle/>
        <a:p>
          <a:endParaRPr lang="en-IN"/>
        </a:p>
      </dgm:t>
    </dgm:pt>
    <dgm:pt modelId="{7AD25FFA-2FBA-4FAC-8987-4AD31AE3A6F8}">
      <dgm:prSet phldrT="[Text]"/>
      <dgm:spPr/>
      <dgm:t>
        <a:bodyPr/>
        <a:lstStyle/>
        <a:p>
          <a:r>
            <a:rPr lang="en-US" dirty="0" smtClean="0"/>
            <a:t>SAFESEH</a:t>
          </a:r>
          <a:endParaRPr lang="en-IN" dirty="0"/>
        </a:p>
      </dgm:t>
    </dgm:pt>
    <dgm:pt modelId="{4C56F1A1-12D9-4365-B55B-3778BB28B5B0}" type="parTrans" cxnId="{F28571DC-7F14-44CF-8DFA-BEA4C930FF66}">
      <dgm:prSet/>
      <dgm:spPr/>
      <dgm:t>
        <a:bodyPr/>
        <a:lstStyle/>
        <a:p>
          <a:endParaRPr lang="en-IN"/>
        </a:p>
      </dgm:t>
    </dgm:pt>
    <dgm:pt modelId="{3DC3952A-F7D6-47B6-8E27-043AABB4061F}" type="sibTrans" cxnId="{F28571DC-7F14-44CF-8DFA-BEA4C930FF66}">
      <dgm:prSet/>
      <dgm:spPr/>
      <dgm:t>
        <a:bodyPr/>
        <a:lstStyle/>
        <a:p>
          <a:endParaRPr lang="en-IN"/>
        </a:p>
      </dgm:t>
    </dgm:pt>
    <dgm:pt modelId="{81EC72EB-5492-4AF0-8C87-3617824AD80A}">
      <dgm:prSet phldrT="[Text]"/>
      <dgm:spPr/>
      <dgm:t>
        <a:bodyPr/>
        <a:lstStyle/>
        <a:p>
          <a:r>
            <a:rPr lang="en-US" dirty="0" smtClean="0"/>
            <a:t>SEHOP</a:t>
          </a:r>
          <a:endParaRPr lang="en-IN" dirty="0"/>
        </a:p>
      </dgm:t>
    </dgm:pt>
    <dgm:pt modelId="{4CE355EB-7AB4-4DDB-AB12-E5018C94A4D6}" type="parTrans" cxnId="{E087D6A9-8AB8-4ACF-94E8-81A29114056B}">
      <dgm:prSet/>
      <dgm:spPr/>
      <dgm:t>
        <a:bodyPr/>
        <a:lstStyle/>
        <a:p>
          <a:endParaRPr lang="en-IN"/>
        </a:p>
      </dgm:t>
    </dgm:pt>
    <dgm:pt modelId="{DDD8C801-958D-4D68-875A-AB96D1EF85E8}" type="sibTrans" cxnId="{E087D6A9-8AB8-4ACF-94E8-81A29114056B}">
      <dgm:prSet/>
      <dgm:spPr/>
      <dgm:t>
        <a:bodyPr/>
        <a:lstStyle/>
        <a:p>
          <a:endParaRPr lang="en-IN"/>
        </a:p>
      </dgm:t>
    </dgm:pt>
    <dgm:pt modelId="{1B96F5D2-CC30-40F9-81FF-EC04F3AD6C9B}">
      <dgm:prSet phldrT="[Text]"/>
      <dgm:spPr/>
      <dgm:t>
        <a:bodyPr/>
        <a:lstStyle/>
        <a:p>
          <a:r>
            <a:rPr lang="en-US" dirty="0" smtClean="0"/>
            <a:t>Forced ASLR</a:t>
          </a:r>
          <a:endParaRPr lang="en-IN" dirty="0"/>
        </a:p>
      </dgm:t>
    </dgm:pt>
    <dgm:pt modelId="{41646ED9-BCFA-4222-BA7B-01EF1691298D}" type="parTrans" cxnId="{DAD96ED4-DE20-47B1-BA8C-1E160FD5428A}">
      <dgm:prSet/>
      <dgm:spPr/>
      <dgm:t>
        <a:bodyPr/>
        <a:lstStyle/>
        <a:p>
          <a:endParaRPr lang="en-IN"/>
        </a:p>
      </dgm:t>
    </dgm:pt>
    <dgm:pt modelId="{6A4134B8-E0A8-40E8-AC1D-39CEBD15E413}" type="sibTrans" cxnId="{DAD96ED4-DE20-47B1-BA8C-1E160FD5428A}">
      <dgm:prSet/>
      <dgm:spPr/>
      <dgm:t>
        <a:bodyPr/>
        <a:lstStyle/>
        <a:p>
          <a:endParaRPr lang="en-IN"/>
        </a:p>
      </dgm:t>
    </dgm:pt>
    <dgm:pt modelId="{14449368-C0AA-4E9C-9037-D4DC9E2CD698}" type="pres">
      <dgm:prSet presAssocID="{4E8F03E8-77E1-4A2F-A393-CEEF46F5DD2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IN"/>
        </a:p>
      </dgm:t>
    </dgm:pt>
    <dgm:pt modelId="{BE36935E-6BC1-4822-AF3A-2C8BE145296B}" type="pres">
      <dgm:prSet presAssocID="{547A4357-D82C-42FB-B68D-92F3FE296C8E}" presName="vertOne" presStyleCnt="0"/>
      <dgm:spPr/>
    </dgm:pt>
    <dgm:pt modelId="{9788F194-F595-4A75-9487-47A77D063DD4}" type="pres">
      <dgm:prSet presAssocID="{547A4357-D82C-42FB-B68D-92F3FE296C8E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7860D278-03DD-499D-A9D6-767ED5181804}" type="pres">
      <dgm:prSet presAssocID="{547A4357-D82C-42FB-B68D-92F3FE296C8E}" presName="parTransOne" presStyleCnt="0"/>
      <dgm:spPr/>
    </dgm:pt>
    <dgm:pt modelId="{24DB5ADA-DE1C-4CDE-B2D4-1F11CAABD9F2}" type="pres">
      <dgm:prSet presAssocID="{547A4357-D82C-42FB-B68D-92F3FE296C8E}" presName="horzOne" presStyleCnt="0"/>
      <dgm:spPr/>
    </dgm:pt>
    <dgm:pt modelId="{DCD19664-F00E-422A-BC24-DB5E8ACA30DF}" type="pres">
      <dgm:prSet presAssocID="{43759A44-9368-4D35-A633-F6F93091E836}" presName="vertTwo" presStyleCnt="0"/>
      <dgm:spPr/>
    </dgm:pt>
    <dgm:pt modelId="{A465039C-2F2D-4FCC-B61F-3B9B26818B6C}" type="pres">
      <dgm:prSet presAssocID="{43759A44-9368-4D35-A633-F6F93091E836}" presName="txTwo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C705A547-6C5E-40BD-9A08-4B57FBD8F1CD}" type="pres">
      <dgm:prSet presAssocID="{43759A44-9368-4D35-A633-F6F93091E836}" presName="parTransTwo" presStyleCnt="0"/>
      <dgm:spPr/>
    </dgm:pt>
    <dgm:pt modelId="{A2C519F5-1117-4D7A-ADE3-C76DE046BA3B}" type="pres">
      <dgm:prSet presAssocID="{43759A44-9368-4D35-A633-F6F93091E836}" presName="horzTwo" presStyleCnt="0"/>
      <dgm:spPr/>
    </dgm:pt>
    <dgm:pt modelId="{045AC66F-9A7D-4E29-A713-7C4CAEE8FBF9}" type="pres">
      <dgm:prSet presAssocID="{7FE0E88A-3175-4A0E-938E-D48356953281}" presName="vertThree" presStyleCnt="0"/>
      <dgm:spPr/>
    </dgm:pt>
    <dgm:pt modelId="{69AEA95A-33FF-4D5A-AE07-4B355DC8BD90}" type="pres">
      <dgm:prSet presAssocID="{7FE0E88A-3175-4A0E-938E-D48356953281}" presName="txThre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6890E4E1-92E5-43E1-B70A-B93C5A44D9A6}" type="pres">
      <dgm:prSet presAssocID="{7FE0E88A-3175-4A0E-938E-D48356953281}" presName="horzThree" presStyleCnt="0"/>
      <dgm:spPr/>
    </dgm:pt>
    <dgm:pt modelId="{25394FC4-DAA1-43F7-A3ED-587FDD8404C4}" type="pres">
      <dgm:prSet presAssocID="{992153E0-4E7F-4DC2-A228-9C0641C31150}" presName="sibSpaceThree" presStyleCnt="0"/>
      <dgm:spPr/>
    </dgm:pt>
    <dgm:pt modelId="{FCB1D8A1-90EE-4166-9EF8-B9787E499AE6}" type="pres">
      <dgm:prSet presAssocID="{7AD25FFA-2FBA-4FAC-8987-4AD31AE3A6F8}" presName="vertThree" presStyleCnt="0"/>
      <dgm:spPr/>
    </dgm:pt>
    <dgm:pt modelId="{EDE8E2B4-E34B-4B24-A10A-304F17F3A995}" type="pres">
      <dgm:prSet presAssocID="{7AD25FFA-2FBA-4FAC-8987-4AD31AE3A6F8}" presName="txThree" presStyleLbl="node3" presStyleIdx="1" presStyleCnt="3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219F5D14-D056-41B7-85AD-789BD2C73555}" type="pres">
      <dgm:prSet presAssocID="{7AD25FFA-2FBA-4FAC-8987-4AD31AE3A6F8}" presName="horzThree" presStyleCnt="0"/>
      <dgm:spPr/>
    </dgm:pt>
    <dgm:pt modelId="{CA63B4B9-A258-4164-9678-AD0D8751168A}" type="pres">
      <dgm:prSet presAssocID="{A876AB6E-210E-46B2-83B5-15C0EC788CFE}" presName="sibSpaceTwo" presStyleCnt="0"/>
      <dgm:spPr/>
    </dgm:pt>
    <dgm:pt modelId="{742818E6-06F2-4573-82DE-42E02924D0CF}" type="pres">
      <dgm:prSet presAssocID="{81EC72EB-5492-4AF0-8C87-3617824AD80A}" presName="vertTwo" presStyleCnt="0"/>
      <dgm:spPr/>
    </dgm:pt>
    <dgm:pt modelId="{3898BB84-6D87-45C3-8D99-51E5A5B2FAAA}" type="pres">
      <dgm:prSet presAssocID="{81EC72EB-5492-4AF0-8C87-3617824AD80A}" presName="txTwo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7E556EA6-244B-465C-8D45-C5034E91CB3A}" type="pres">
      <dgm:prSet presAssocID="{81EC72EB-5492-4AF0-8C87-3617824AD80A}" presName="parTransTwo" presStyleCnt="0"/>
      <dgm:spPr/>
    </dgm:pt>
    <dgm:pt modelId="{C6417836-16EE-43C0-858C-5B7F24269C9F}" type="pres">
      <dgm:prSet presAssocID="{81EC72EB-5492-4AF0-8C87-3617824AD80A}" presName="horzTwo" presStyleCnt="0"/>
      <dgm:spPr/>
    </dgm:pt>
    <dgm:pt modelId="{77D46F10-502B-4C06-A192-D43864C14918}" type="pres">
      <dgm:prSet presAssocID="{1B96F5D2-CC30-40F9-81FF-EC04F3AD6C9B}" presName="vertThree" presStyleCnt="0"/>
      <dgm:spPr/>
    </dgm:pt>
    <dgm:pt modelId="{76304D33-EA02-493F-B02E-E047D1D33E4B}" type="pres">
      <dgm:prSet presAssocID="{1B96F5D2-CC30-40F9-81FF-EC04F3AD6C9B}" presName="txThree" presStyleLbl="node3" presStyleIdx="2" presStyleCnt="3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DCA22386-4645-498D-AAB0-767EFCD6D7DC}" type="pres">
      <dgm:prSet presAssocID="{1B96F5D2-CC30-40F9-81FF-EC04F3AD6C9B}" presName="horzThree" presStyleCnt="0"/>
      <dgm:spPr/>
    </dgm:pt>
  </dgm:ptLst>
  <dgm:cxnLst>
    <dgm:cxn modelId="{E087D6A9-8AB8-4ACF-94E8-81A29114056B}" srcId="{547A4357-D82C-42FB-B68D-92F3FE296C8E}" destId="{81EC72EB-5492-4AF0-8C87-3617824AD80A}" srcOrd="1" destOrd="0" parTransId="{4CE355EB-7AB4-4DDB-AB12-E5018C94A4D6}" sibTransId="{DDD8C801-958D-4D68-875A-AB96D1EF85E8}"/>
    <dgm:cxn modelId="{DDC4EDC0-6B75-4FD3-AB46-0AC03E0229CE}" type="presOf" srcId="{43759A44-9368-4D35-A633-F6F93091E836}" destId="{A465039C-2F2D-4FCC-B61F-3B9B26818B6C}" srcOrd="0" destOrd="0" presId="urn:microsoft.com/office/officeart/2005/8/layout/hierarchy4"/>
    <dgm:cxn modelId="{1D786A57-824E-442F-808C-FA4BAF812BCF}" type="presOf" srcId="{4E8F03E8-77E1-4A2F-A393-CEEF46F5DD2C}" destId="{14449368-C0AA-4E9C-9037-D4DC9E2CD698}" srcOrd="0" destOrd="0" presId="urn:microsoft.com/office/officeart/2005/8/layout/hierarchy4"/>
    <dgm:cxn modelId="{5A68B886-66C3-4DE0-B8DC-407948B94B3A}" type="presOf" srcId="{81EC72EB-5492-4AF0-8C87-3617824AD80A}" destId="{3898BB84-6D87-45C3-8D99-51E5A5B2FAAA}" srcOrd="0" destOrd="0" presId="urn:microsoft.com/office/officeart/2005/8/layout/hierarchy4"/>
    <dgm:cxn modelId="{5D003059-9EFA-4685-BAB7-B264729E6A15}" type="presOf" srcId="{1B96F5D2-CC30-40F9-81FF-EC04F3AD6C9B}" destId="{76304D33-EA02-493F-B02E-E047D1D33E4B}" srcOrd="0" destOrd="0" presId="urn:microsoft.com/office/officeart/2005/8/layout/hierarchy4"/>
    <dgm:cxn modelId="{F2114E0F-6B68-41ED-AB68-18CB2FDBC78E}" srcId="{547A4357-D82C-42FB-B68D-92F3FE296C8E}" destId="{43759A44-9368-4D35-A633-F6F93091E836}" srcOrd="0" destOrd="0" parTransId="{C9BE5887-BB47-411A-9292-326BFA1E0E53}" sibTransId="{A876AB6E-210E-46B2-83B5-15C0EC788CFE}"/>
    <dgm:cxn modelId="{DAD96ED4-DE20-47B1-BA8C-1E160FD5428A}" srcId="{81EC72EB-5492-4AF0-8C87-3617824AD80A}" destId="{1B96F5D2-CC30-40F9-81FF-EC04F3AD6C9B}" srcOrd="0" destOrd="0" parTransId="{41646ED9-BCFA-4222-BA7B-01EF1691298D}" sibTransId="{6A4134B8-E0A8-40E8-AC1D-39CEBD15E413}"/>
    <dgm:cxn modelId="{F28571DC-7F14-44CF-8DFA-BEA4C930FF66}" srcId="{43759A44-9368-4D35-A633-F6F93091E836}" destId="{7AD25FFA-2FBA-4FAC-8987-4AD31AE3A6F8}" srcOrd="1" destOrd="0" parTransId="{4C56F1A1-12D9-4365-B55B-3778BB28B5B0}" sibTransId="{3DC3952A-F7D6-47B6-8E27-043AABB4061F}"/>
    <dgm:cxn modelId="{86D54F24-6DC5-488F-BCA9-7E7969506CAB}" type="presOf" srcId="{7AD25FFA-2FBA-4FAC-8987-4AD31AE3A6F8}" destId="{EDE8E2B4-E34B-4B24-A10A-304F17F3A995}" srcOrd="0" destOrd="0" presId="urn:microsoft.com/office/officeart/2005/8/layout/hierarchy4"/>
    <dgm:cxn modelId="{351BB045-2889-4C0E-A0E7-3D2C0FCA513D}" srcId="{43759A44-9368-4D35-A633-F6F93091E836}" destId="{7FE0E88A-3175-4A0E-938E-D48356953281}" srcOrd="0" destOrd="0" parTransId="{487AB508-0908-4611-85E7-1CCDD837A624}" sibTransId="{992153E0-4E7F-4DC2-A228-9C0641C31150}"/>
    <dgm:cxn modelId="{5FED8848-4698-4F73-B919-36A41F60E9E1}" type="presOf" srcId="{7FE0E88A-3175-4A0E-938E-D48356953281}" destId="{69AEA95A-33FF-4D5A-AE07-4B355DC8BD90}" srcOrd="0" destOrd="0" presId="urn:microsoft.com/office/officeart/2005/8/layout/hierarchy4"/>
    <dgm:cxn modelId="{76680666-4411-4FBE-9DE9-4046D92A208C}" type="presOf" srcId="{547A4357-D82C-42FB-B68D-92F3FE296C8E}" destId="{9788F194-F595-4A75-9487-47A77D063DD4}" srcOrd="0" destOrd="0" presId="urn:microsoft.com/office/officeart/2005/8/layout/hierarchy4"/>
    <dgm:cxn modelId="{F2072574-621E-484C-AC41-B08C907E5E42}" srcId="{4E8F03E8-77E1-4A2F-A393-CEEF46F5DD2C}" destId="{547A4357-D82C-42FB-B68D-92F3FE296C8E}" srcOrd="0" destOrd="0" parTransId="{0F9E7FF6-8EB7-40C2-AAD9-21621E6A2E5A}" sibTransId="{97AD388E-0CB3-40DC-940F-6DC990BF1550}"/>
    <dgm:cxn modelId="{80127D76-01D4-473C-89BE-83585DCE1D42}" type="presParOf" srcId="{14449368-C0AA-4E9C-9037-D4DC9E2CD698}" destId="{BE36935E-6BC1-4822-AF3A-2C8BE145296B}" srcOrd="0" destOrd="0" presId="urn:microsoft.com/office/officeart/2005/8/layout/hierarchy4"/>
    <dgm:cxn modelId="{CF3C53C9-D09B-4D71-89DE-51615BEA0BE3}" type="presParOf" srcId="{BE36935E-6BC1-4822-AF3A-2C8BE145296B}" destId="{9788F194-F595-4A75-9487-47A77D063DD4}" srcOrd="0" destOrd="0" presId="urn:microsoft.com/office/officeart/2005/8/layout/hierarchy4"/>
    <dgm:cxn modelId="{47B68685-E247-4B0C-A667-A04FA245BDA1}" type="presParOf" srcId="{BE36935E-6BC1-4822-AF3A-2C8BE145296B}" destId="{7860D278-03DD-499D-A9D6-767ED5181804}" srcOrd="1" destOrd="0" presId="urn:microsoft.com/office/officeart/2005/8/layout/hierarchy4"/>
    <dgm:cxn modelId="{0F120D00-FEDC-49DD-BA88-A35D75FA0C28}" type="presParOf" srcId="{BE36935E-6BC1-4822-AF3A-2C8BE145296B}" destId="{24DB5ADA-DE1C-4CDE-B2D4-1F11CAABD9F2}" srcOrd="2" destOrd="0" presId="urn:microsoft.com/office/officeart/2005/8/layout/hierarchy4"/>
    <dgm:cxn modelId="{739651AE-CD44-4982-8987-0C93EA41A2E4}" type="presParOf" srcId="{24DB5ADA-DE1C-4CDE-B2D4-1F11CAABD9F2}" destId="{DCD19664-F00E-422A-BC24-DB5E8ACA30DF}" srcOrd="0" destOrd="0" presId="urn:microsoft.com/office/officeart/2005/8/layout/hierarchy4"/>
    <dgm:cxn modelId="{E7775065-86AB-4AAE-A674-B071E7156F55}" type="presParOf" srcId="{DCD19664-F00E-422A-BC24-DB5E8ACA30DF}" destId="{A465039C-2F2D-4FCC-B61F-3B9B26818B6C}" srcOrd="0" destOrd="0" presId="urn:microsoft.com/office/officeart/2005/8/layout/hierarchy4"/>
    <dgm:cxn modelId="{62CBC193-93F6-4094-8688-EBC95910A02D}" type="presParOf" srcId="{DCD19664-F00E-422A-BC24-DB5E8ACA30DF}" destId="{C705A547-6C5E-40BD-9A08-4B57FBD8F1CD}" srcOrd="1" destOrd="0" presId="urn:microsoft.com/office/officeart/2005/8/layout/hierarchy4"/>
    <dgm:cxn modelId="{751DF299-FC45-4F85-8419-9293B27F9B06}" type="presParOf" srcId="{DCD19664-F00E-422A-BC24-DB5E8ACA30DF}" destId="{A2C519F5-1117-4D7A-ADE3-C76DE046BA3B}" srcOrd="2" destOrd="0" presId="urn:microsoft.com/office/officeart/2005/8/layout/hierarchy4"/>
    <dgm:cxn modelId="{4F6120BE-00D9-4AFC-9DAB-500264857EF8}" type="presParOf" srcId="{A2C519F5-1117-4D7A-ADE3-C76DE046BA3B}" destId="{045AC66F-9A7D-4E29-A713-7C4CAEE8FBF9}" srcOrd="0" destOrd="0" presId="urn:microsoft.com/office/officeart/2005/8/layout/hierarchy4"/>
    <dgm:cxn modelId="{565695A7-0798-4211-98FC-926FC526858D}" type="presParOf" srcId="{045AC66F-9A7D-4E29-A713-7C4CAEE8FBF9}" destId="{69AEA95A-33FF-4D5A-AE07-4B355DC8BD90}" srcOrd="0" destOrd="0" presId="urn:microsoft.com/office/officeart/2005/8/layout/hierarchy4"/>
    <dgm:cxn modelId="{74F1094F-8F30-429C-B4CA-481D7D2D21A6}" type="presParOf" srcId="{045AC66F-9A7D-4E29-A713-7C4CAEE8FBF9}" destId="{6890E4E1-92E5-43E1-B70A-B93C5A44D9A6}" srcOrd="1" destOrd="0" presId="urn:microsoft.com/office/officeart/2005/8/layout/hierarchy4"/>
    <dgm:cxn modelId="{89361488-2C72-41D1-B0D5-085FAA990139}" type="presParOf" srcId="{A2C519F5-1117-4D7A-ADE3-C76DE046BA3B}" destId="{25394FC4-DAA1-43F7-A3ED-587FDD8404C4}" srcOrd="1" destOrd="0" presId="urn:microsoft.com/office/officeart/2005/8/layout/hierarchy4"/>
    <dgm:cxn modelId="{6B85C7DD-575F-4CEE-A7F1-319CDE886E54}" type="presParOf" srcId="{A2C519F5-1117-4D7A-ADE3-C76DE046BA3B}" destId="{FCB1D8A1-90EE-4166-9EF8-B9787E499AE6}" srcOrd="2" destOrd="0" presId="urn:microsoft.com/office/officeart/2005/8/layout/hierarchy4"/>
    <dgm:cxn modelId="{AF5660E1-529E-4B3D-A234-23A974848A0F}" type="presParOf" srcId="{FCB1D8A1-90EE-4166-9EF8-B9787E499AE6}" destId="{EDE8E2B4-E34B-4B24-A10A-304F17F3A995}" srcOrd="0" destOrd="0" presId="urn:microsoft.com/office/officeart/2005/8/layout/hierarchy4"/>
    <dgm:cxn modelId="{9FF99E2C-6DD2-4F41-AC9A-69BE032DA2ED}" type="presParOf" srcId="{FCB1D8A1-90EE-4166-9EF8-B9787E499AE6}" destId="{219F5D14-D056-41B7-85AD-789BD2C73555}" srcOrd="1" destOrd="0" presId="urn:microsoft.com/office/officeart/2005/8/layout/hierarchy4"/>
    <dgm:cxn modelId="{78D1AF61-5185-48D0-B6CC-B9740265F503}" type="presParOf" srcId="{24DB5ADA-DE1C-4CDE-B2D4-1F11CAABD9F2}" destId="{CA63B4B9-A258-4164-9678-AD0D8751168A}" srcOrd="1" destOrd="0" presId="urn:microsoft.com/office/officeart/2005/8/layout/hierarchy4"/>
    <dgm:cxn modelId="{F5230EDB-81E3-45B2-8198-92FE549B698B}" type="presParOf" srcId="{24DB5ADA-DE1C-4CDE-B2D4-1F11CAABD9F2}" destId="{742818E6-06F2-4573-82DE-42E02924D0CF}" srcOrd="2" destOrd="0" presId="urn:microsoft.com/office/officeart/2005/8/layout/hierarchy4"/>
    <dgm:cxn modelId="{1A3EDA1A-8794-42B5-B603-1211777EABCD}" type="presParOf" srcId="{742818E6-06F2-4573-82DE-42E02924D0CF}" destId="{3898BB84-6D87-45C3-8D99-51E5A5B2FAAA}" srcOrd="0" destOrd="0" presId="urn:microsoft.com/office/officeart/2005/8/layout/hierarchy4"/>
    <dgm:cxn modelId="{574581A8-9ABE-4B4C-AF4B-B74BC55F2D90}" type="presParOf" srcId="{742818E6-06F2-4573-82DE-42E02924D0CF}" destId="{7E556EA6-244B-465C-8D45-C5034E91CB3A}" srcOrd="1" destOrd="0" presId="urn:microsoft.com/office/officeart/2005/8/layout/hierarchy4"/>
    <dgm:cxn modelId="{63B3B9AC-A7C1-4921-BC3B-FF387C87C44D}" type="presParOf" srcId="{742818E6-06F2-4573-82DE-42E02924D0CF}" destId="{C6417836-16EE-43C0-858C-5B7F24269C9F}" srcOrd="2" destOrd="0" presId="urn:microsoft.com/office/officeart/2005/8/layout/hierarchy4"/>
    <dgm:cxn modelId="{5E467C01-CA5D-4C8C-8BE5-C38381CF7D45}" type="presParOf" srcId="{C6417836-16EE-43C0-858C-5B7F24269C9F}" destId="{77D46F10-502B-4C06-A192-D43864C14918}" srcOrd="0" destOrd="0" presId="urn:microsoft.com/office/officeart/2005/8/layout/hierarchy4"/>
    <dgm:cxn modelId="{AA616AEF-812C-43A6-BAA5-A1D789332285}" type="presParOf" srcId="{77D46F10-502B-4C06-A192-D43864C14918}" destId="{76304D33-EA02-493F-B02E-E047D1D33E4B}" srcOrd="0" destOrd="0" presId="urn:microsoft.com/office/officeart/2005/8/layout/hierarchy4"/>
    <dgm:cxn modelId="{1D7FD31E-CC0C-4E64-B198-58DFEF9CFA6A}" type="presParOf" srcId="{77D46F10-502B-4C06-A192-D43864C14918}" destId="{DCA22386-4645-498D-AAB0-767EFCD6D7D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44BADE3-A752-4CB3-9BD5-F5DF93ECEC28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861058B6-69BE-404D-8987-987D47AEA393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EIP Overwrite ?</a:t>
          </a:r>
          <a:endParaRPr lang="en-IN" dirty="0">
            <a:latin typeface="Times New Roman" pitchFamily="18" charset="0"/>
            <a:cs typeface="Times New Roman" pitchFamily="18" charset="0"/>
          </a:endParaRPr>
        </a:p>
      </dgm:t>
    </dgm:pt>
    <dgm:pt modelId="{94D677B8-592D-4773-A0A4-9944BC2322C2}" type="parTrans" cxnId="{95A3822C-3F51-4E75-88C6-A25CA8F58612}">
      <dgm:prSet/>
      <dgm:spPr/>
      <dgm:t>
        <a:bodyPr/>
        <a:lstStyle/>
        <a:p>
          <a:endParaRPr lang="en-IN"/>
        </a:p>
      </dgm:t>
    </dgm:pt>
    <dgm:pt modelId="{1E05F436-7360-4943-97B2-64E6E67FFDAB}" type="sibTrans" cxnId="{95A3822C-3F51-4E75-88C6-A25CA8F58612}">
      <dgm:prSet/>
      <dgm:spPr/>
      <dgm:t>
        <a:bodyPr/>
        <a:lstStyle/>
        <a:p>
          <a:endParaRPr lang="en-IN"/>
        </a:p>
      </dgm:t>
    </dgm:pt>
    <dgm:pt modelId="{516F703B-CA3E-42EF-A99E-0F99B225DE8A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GS Cookie</a:t>
          </a:r>
          <a:endParaRPr lang="en-IN" dirty="0">
            <a:latin typeface="Times New Roman" pitchFamily="18" charset="0"/>
            <a:cs typeface="Times New Roman" pitchFamily="18" charset="0"/>
          </a:endParaRPr>
        </a:p>
      </dgm:t>
    </dgm:pt>
    <dgm:pt modelId="{8BEC6BAF-2944-444F-BC82-284F0C0636C5}" type="parTrans" cxnId="{38E0BAC7-56B5-4E32-B3A2-A18AD9C64593}">
      <dgm:prSet/>
      <dgm:spPr/>
      <dgm:t>
        <a:bodyPr/>
        <a:lstStyle/>
        <a:p>
          <a:endParaRPr lang="en-IN"/>
        </a:p>
      </dgm:t>
    </dgm:pt>
    <dgm:pt modelId="{026E9C55-9F8C-4215-A010-73BDCEAA13BD}" type="sibTrans" cxnId="{38E0BAC7-56B5-4E32-B3A2-A18AD9C64593}">
      <dgm:prSet/>
      <dgm:spPr/>
      <dgm:t>
        <a:bodyPr/>
        <a:lstStyle/>
        <a:p>
          <a:endParaRPr lang="en-IN"/>
        </a:p>
      </dgm:t>
    </dgm:pt>
    <dgm:pt modelId="{86358B98-8ED7-4FD9-87C9-182B106AFE10}" type="pres">
      <dgm:prSet presAssocID="{844BADE3-A752-4CB3-9BD5-F5DF93ECEC2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869DCF37-51CF-4DFD-BFC7-535EF2DC0100}" type="pres">
      <dgm:prSet presAssocID="{516F703B-CA3E-42EF-A99E-0F99B225DE8A}" presName="boxAndChildren" presStyleCnt="0"/>
      <dgm:spPr/>
    </dgm:pt>
    <dgm:pt modelId="{A001519C-8A69-4AEC-A30E-41F8B47F12AC}" type="pres">
      <dgm:prSet presAssocID="{516F703B-CA3E-42EF-A99E-0F99B225DE8A}" presName="parentTextBox" presStyleLbl="node1" presStyleIdx="0" presStyleCnt="2" custLinFactNeighborY="2361"/>
      <dgm:spPr/>
      <dgm:t>
        <a:bodyPr/>
        <a:lstStyle/>
        <a:p>
          <a:endParaRPr lang="en-IN"/>
        </a:p>
      </dgm:t>
    </dgm:pt>
    <dgm:pt modelId="{B2ECC9BD-32B7-4C36-AE79-ED9BDE2C3D4B}" type="pres">
      <dgm:prSet presAssocID="{1E05F436-7360-4943-97B2-64E6E67FFDAB}" presName="sp" presStyleCnt="0"/>
      <dgm:spPr/>
    </dgm:pt>
    <dgm:pt modelId="{A3B3FF2D-197E-4576-9429-6C81AFA97CC3}" type="pres">
      <dgm:prSet presAssocID="{861058B6-69BE-404D-8987-987D47AEA393}" presName="arrowAndChildren" presStyleCnt="0"/>
      <dgm:spPr/>
    </dgm:pt>
    <dgm:pt modelId="{2A9A28B2-838E-42C0-8E9E-586E8B3F6976}" type="pres">
      <dgm:prSet presAssocID="{861058B6-69BE-404D-8987-987D47AEA393}" presName="parentTextArrow" presStyleLbl="node1" presStyleIdx="1" presStyleCnt="2" custLinFactNeighborY="-34443"/>
      <dgm:spPr/>
      <dgm:t>
        <a:bodyPr/>
        <a:lstStyle/>
        <a:p>
          <a:endParaRPr lang="en-IN"/>
        </a:p>
      </dgm:t>
    </dgm:pt>
  </dgm:ptLst>
  <dgm:cxnLst>
    <dgm:cxn modelId="{AA036857-6BAA-4C9A-B7BC-806932784CD4}" type="presOf" srcId="{844BADE3-A752-4CB3-9BD5-F5DF93ECEC28}" destId="{86358B98-8ED7-4FD9-87C9-182B106AFE10}" srcOrd="0" destOrd="0" presId="urn:microsoft.com/office/officeart/2005/8/layout/process4"/>
    <dgm:cxn modelId="{049BCDBF-3090-4FF2-9050-CC2F7779371E}" type="presOf" srcId="{861058B6-69BE-404D-8987-987D47AEA393}" destId="{2A9A28B2-838E-42C0-8E9E-586E8B3F6976}" srcOrd="0" destOrd="0" presId="urn:microsoft.com/office/officeart/2005/8/layout/process4"/>
    <dgm:cxn modelId="{95A3822C-3F51-4E75-88C6-A25CA8F58612}" srcId="{844BADE3-A752-4CB3-9BD5-F5DF93ECEC28}" destId="{861058B6-69BE-404D-8987-987D47AEA393}" srcOrd="0" destOrd="0" parTransId="{94D677B8-592D-4773-A0A4-9944BC2322C2}" sibTransId="{1E05F436-7360-4943-97B2-64E6E67FFDAB}"/>
    <dgm:cxn modelId="{D69B09C8-090F-4C3B-BB60-940FCDCF947D}" type="presOf" srcId="{516F703B-CA3E-42EF-A99E-0F99B225DE8A}" destId="{A001519C-8A69-4AEC-A30E-41F8B47F12AC}" srcOrd="0" destOrd="0" presId="urn:microsoft.com/office/officeart/2005/8/layout/process4"/>
    <dgm:cxn modelId="{38E0BAC7-56B5-4E32-B3A2-A18AD9C64593}" srcId="{844BADE3-A752-4CB3-9BD5-F5DF93ECEC28}" destId="{516F703B-CA3E-42EF-A99E-0F99B225DE8A}" srcOrd="1" destOrd="0" parTransId="{8BEC6BAF-2944-444F-BC82-284F0C0636C5}" sibTransId="{026E9C55-9F8C-4215-A010-73BDCEAA13BD}"/>
    <dgm:cxn modelId="{72A4A137-B78C-4B04-8E4D-C6F014F15E7F}" type="presParOf" srcId="{86358B98-8ED7-4FD9-87C9-182B106AFE10}" destId="{869DCF37-51CF-4DFD-BFC7-535EF2DC0100}" srcOrd="0" destOrd="0" presId="urn:microsoft.com/office/officeart/2005/8/layout/process4"/>
    <dgm:cxn modelId="{7EFACF23-15C7-4EAA-A08A-6122A18AA7C2}" type="presParOf" srcId="{869DCF37-51CF-4DFD-BFC7-535EF2DC0100}" destId="{A001519C-8A69-4AEC-A30E-41F8B47F12AC}" srcOrd="0" destOrd="0" presId="urn:microsoft.com/office/officeart/2005/8/layout/process4"/>
    <dgm:cxn modelId="{7E223FB1-B8F7-4C4F-B4BC-3DEC6B25EA63}" type="presParOf" srcId="{86358B98-8ED7-4FD9-87C9-182B106AFE10}" destId="{B2ECC9BD-32B7-4C36-AE79-ED9BDE2C3D4B}" srcOrd="1" destOrd="0" presId="urn:microsoft.com/office/officeart/2005/8/layout/process4"/>
    <dgm:cxn modelId="{25C6816B-CA0A-4343-939C-06ACD72926E9}" type="presParOf" srcId="{86358B98-8ED7-4FD9-87C9-182B106AFE10}" destId="{A3B3FF2D-197E-4576-9429-6C81AFA97CC3}" srcOrd="2" destOrd="0" presId="urn:microsoft.com/office/officeart/2005/8/layout/process4"/>
    <dgm:cxn modelId="{096DF024-381D-40B2-A06D-112B8F0FD728}" type="presParOf" srcId="{A3B3FF2D-197E-4576-9429-6C81AFA97CC3}" destId="{2A9A28B2-838E-42C0-8E9E-586E8B3F697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4BADE3-A752-4CB3-9BD5-F5DF93ECEC28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861058B6-69BE-404D-8987-987D47AEA393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SEH Overwrite ?</a:t>
          </a:r>
          <a:endParaRPr lang="en-IN" dirty="0">
            <a:latin typeface="Times New Roman" pitchFamily="18" charset="0"/>
            <a:cs typeface="Times New Roman" pitchFamily="18" charset="0"/>
          </a:endParaRPr>
        </a:p>
      </dgm:t>
    </dgm:pt>
    <dgm:pt modelId="{94D677B8-592D-4773-A0A4-9944BC2322C2}" type="parTrans" cxnId="{95A3822C-3F51-4E75-88C6-A25CA8F58612}">
      <dgm:prSet/>
      <dgm:spPr/>
      <dgm:t>
        <a:bodyPr/>
        <a:lstStyle/>
        <a:p>
          <a:endParaRPr lang="en-IN"/>
        </a:p>
      </dgm:t>
    </dgm:pt>
    <dgm:pt modelId="{1E05F436-7360-4943-97B2-64E6E67FFDAB}" type="sibTrans" cxnId="{95A3822C-3F51-4E75-88C6-A25CA8F58612}">
      <dgm:prSet/>
      <dgm:spPr/>
      <dgm:t>
        <a:bodyPr/>
        <a:lstStyle/>
        <a:p>
          <a:endParaRPr lang="en-IN"/>
        </a:p>
      </dgm:t>
    </dgm:pt>
    <dgm:pt modelId="{516F703B-CA3E-42EF-A99E-0F99B225DE8A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SafeSEH (</a:t>
          </a:r>
          <a:r>
            <a:rPr lang="en-US" dirty="0" err="1" smtClean="0">
              <a:latin typeface="Times New Roman" pitchFamily="18" charset="0"/>
              <a:cs typeface="Times New Roman" pitchFamily="18" charset="0"/>
            </a:rPr>
            <a:t>SEHop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*)</a:t>
          </a:r>
        </a:p>
      </dgm:t>
    </dgm:pt>
    <dgm:pt modelId="{8BEC6BAF-2944-444F-BC82-284F0C0636C5}" type="parTrans" cxnId="{38E0BAC7-56B5-4E32-B3A2-A18AD9C64593}">
      <dgm:prSet/>
      <dgm:spPr/>
      <dgm:t>
        <a:bodyPr/>
        <a:lstStyle/>
        <a:p>
          <a:endParaRPr lang="en-IN"/>
        </a:p>
      </dgm:t>
    </dgm:pt>
    <dgm:pt modelId="{026E9C55-9F8C-4215-A010-73BDCEAA13BD}" type="sibTrans" cxnId="{38E0BAC7-56B5-4E32-B3A2-A18AD9C64593}">
      <dgm:prSet/>
      <dgm:spPr/>
      <dgm:t>
        <a:bodyPr/>
        <a:lstStyle/>
        <a:p>
          <a:endParaRPr lang="en-IN"/>
        </a:p>
      </dgm:t>
    </dgm:pt>
    <dgm:pt modelId="{86358B98-8ED7-4FD9-87C9-182B106AFE10}" type="pres">
      <dgm:prSet presAssocID="{844BADE3-A752-4CB3-9BD5-F5DF93ECEC2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869DCF37-51CF-4DFD-BFC7-535EF2DC0100}" type="pres">
      <dgm:prSet presAssocID="{516F703B-CA3E-42EF-A99E-0F99B225DE8A}" presName="boxAndChildren" presStyleCnt="0"/>
      <dgm:spPr/>
    </dgm:pt>
    <dgm:pt modelId="{A001519C-8A69-4AEC-A30E-41F8B47F12AC}" type="pres">
      <dgm:prSet presAssocID="{516F703B-CA3E-42EF-A99E-0F99B225DE8A}" presName="parentTextBox" presStyleLbl="node1" presStyleIdx="0" presStyleCnt="2"/>
      <dgm:spPr/>
      <dgm:t>
        <a:bodyPr/>
        <a:lstStyle/>
        <a:p>
          <a:endParaRPr lang="en-IN"/>
        </a:p>
      </dgm:t>
    </dgm:pt>
    <dgm:pt modelId="{B2ECC9BD-32B7-4C36-AE79-ED9BDE2C3D4B}" type="pres">
      <dgm:prSet presAssocID="{1E05F436-7360-4943-97B2-64E6E67FFDAB}" presName="sp" presStyleCnt="0"/>
      <dgm:spPr/>
    </dgm:pt>
    <dgm:pt modelId="{A3B3FF2D-197E-4576-9429-6C81AFA97CC3}" type="pres">
      <dgm:prSet presAssocID="{861058B6-69BE-404D-8987-987D47AEA393}" presName="arrowAndChildren" presStyleCnt="0"/>
      <dgm:spPr/>
    </dgm:pt>
    <dgm:pt modelId="{2A9A28B2-838E-42C0-8E9E-586E8B3F6976}" type="pres">
      <dgm:prSet presAssocID="{861058B6-69BE-404D-8987-987D47AEA393}" presName="parentTextArrow" presStyleLbl="node1" presStyleIdx="1" presStyleCnt="2" custLinFactNeighborY="-74"/>
      <dgm:spPr/>
      <dgm:t>
        <a:bodyPr/>
        <a:lstStyle/>
        <a:p>
          <a:endParaRPr lang="en-IN"/>
        </a:p>
      </dgm:t>
    </dgm:pt>
  </dgm:ptLst>
  <dgm:cxnLst>
    <dgm:cxn modelId="{F899D3AC-404C-45D6-8B0E-790BBB5BD890}" type="presOf" srcId="{516F703B-CA3E-42EF-A99E-0F99B225DE8A}" destId="{A001519C-8A69-4AEC-A30E-41F8B47F12AC}" srcOrd="0" destOrd="0" presId="urn:microsoft.com/office/officeart/2005/8/layout/process4"/>
    <dgm:cxn modelId="{E457AAC2-46C3-4269-B627-7276C22173F3}" type="presOf" srcId="{861058B6-69BE-404D-8987-987D47AEA393}" destId="{2A9A28B2-838E-42C0-8E9E-586E8B3F6976}" srcOrd="0" destOrd="0" presId="urn:microsoft.com/office/officeart/2005/8/layout/process4"/>
    <dgm:cxn modelId="{95A3822C-3F51-4E75-88C6-A25CA8F58612}" srcId="{844BADE3-A752-4CB3-9BD5-F5DF93ECEC28}" destId="{861058B6-69BE-404D-8987-987D47AEA393}" srcOrd="0" destOrd="0" parTransId="{94D677B8-592D-4773-A0A4-9944BC2322C2}" sibTransId="{1E05F436-7360-4943-97B2-64E6E67FFDAB}"/>
    <dgm:cxn modelId="{38E0BAC7-56B5-4E32-B3A2-A18AD9C64593}" srcId="{844BADE3-A752-4CB3-9BD5-F5DF93ECEC28}" destId="{516F703B-CA3E-42EF-A99E-0F99B225DE8A}" srcOrd="1" destOrd="0" parTransId="{8BEC6BAF-2944-444F-BC82-284F0C0636C5}" sibTransId="{026E9C55-9F8C-4215-A010-73BDCEAA13BD}"/>
    <dgm:cxn modelId="{088D2CB0-30FA-4507-86AF-ED4A7146ED17}" type="presOf" srcId="{844BADE3-A752-4CB3-9BD5-F5DF93ECEC28}" destId="{86358B98-8ED7-4FD9-87C9-182B106AFE10}" srcOrd="0" destOrd="0" presId="urn:microsoft.com/office/officeart/2005/8/layout/process4"/>
    <dgm:cxn modelId="{37A8F5F7-4338-4412-8746-96AC140A6031}" type="presParOf" srcId="{86358B98-8ED7-4FD9-87C9-182B106AFE10}" destId="{869DCF37-51CF-4DFD-BFC7-535EF2DC0100}" srcOrd="0" destOrd="0" presId="urn:microsoft.com/office/officeart/2005/8/layout/process4"/>
    <dgm:cxn modelId="{B66E74B2-BDEF-4BC2-90A7-486691575EC3}" type="presParOf" srcId="{869DCF37-51CF-4DFD-BFC7-535EF2DC0100}" destId="{A001519C-8A69-4AEC-A30E-41F8B47F12AC}" srcOrd="0" destOrd="0" presId="urn:microsoft.com/office/officeart/2005/8/layout/process4"/>
    <dgm:cxn modelId="{DB823BF4-AC20-4E9D-ACA9-C5B9415AF0C9}" type="presParOf" srcId="{86358B98-8ED7-4FD9-87C9-182B106AFE10}" destId="{B2ECC9BD-32B7-4C36-AE79-ED9BDE2C3D4B}" srcOrd="1" destOrd="0" presId="urn:microsoft.com/office/officeart/2005/8/layout/process4"/>
    <dgm:cxn modelId="{A791D883-A2B6-42F5-A88A-F81522430EDD}" type="presParOf" srcId="{86358B98-8ED7-4FD9-87C9-182B106AFE10}" destId="{A3B3FF2D-197E-4576-9429-6C81AFA97CC3}" srcOrd="2" destOrd="0" presId="urn:microsoft.com/office/officeart/2005/8/layout/process4"/>
    <dgm:cxn modelId="{948A5681-FFD4-440D-AF7E-B210A52ECF65}" type="presParOf" srcId="{A3B3FF2D-197E-4576-9429-6C81AFA97CC3}" destId="{2A9A28B2-838E-42C0-8E9E-586E8B3F697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0013CD9-4181-43CC-8CDA-0FE53416EE3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B62C3408-812B-4F99-BFA6-AE5CDD4745DD}">
      <dgm:prSet phldrT="[Text]"/>
      <dgm:spPr/>
      <dgm:t>
        <a:bodyPr/>
        <a:lstStyle/>
        <a:p>
          <a:r>
            <a:rPr lang="en-US" dirty="0" smtClean="0"/>
            <a:t>nseh</a:t>
          </a:r>
          <a:endParaRPr lang="en-IN" dirty="0"/>
        </a:p>
      </dgm:t>
    </dgm:pt>
    <dgm:pt modelId="{6003383A-8615-4970-B27F-C76AA676B6B2}" type="parTrans" cxnId="{8A6DCD8B-A21A-4A15-A6A3-4600262CBE4F}">
      <dgm:prSet/>
      <dgm:spPr/>
      <dgm:t>
        <a:bodyPr/>
        <a:lstStyle/>
        <a:p>
          <a:endParaRPr lang="en-IN"/>
        </a:p>
      </dgm:t>
    </dgm:pt>
    <dgm:pt modelId="{700F39EF-570B-4AE9-B4AF-53330CFC5521}" type="sibTrans" cxnId="{8A6DCD8B-A21A-4A15-A6A3-4600262CBE4F}">
      <dgm:prSet/>
      <dgm:spPr/>
      <dgm:t>
        <a:bodyPr/>
        <a:lstStyle/>
        <a:p>
          <a:endParaRPr lang="en-IN"/>
        </a:p>
      </dgm:t>
    </dgm:pt>
    <dgm:pt modelId="{E88B853C-56AD-4F19-A18E-1E4BFC5F866C}">
      <dgm:prSet phldrT="[Text]"/>
      <dgm:spPr/>
      <dgm:t>
        <a:bodyPr/>
        <a:lstStyle/>
        <a:p>
          <a:r>
            <a:rPr lang="en-US" dirty="0" smtClean="0"/>
            <a:t>seh</a:t>
          </a:r>
          <a:endParaRPr lang="en-IN" dirty="0"/>
        </a:p>
      </dgm:t>
    </dgm:pt>
    <dgm:pt modelId="{BE61E648-208C-4245-BAE7-7649803DC567}" type="parTrans" cxnId="{1137F834-3F34-48EB-B98E-8F16B9809F79}">
      <dgm:prSet/>
      <dgm:spPr/>
      <dgm:t>
        <a:bodyPr/>
        <a:lstStyle/>
        <a:p>
          <a:endParaRPr lang="en-IN"/>
        </a:p>
      </dgm:t>
    </dgm:pt>
    <dgm:pt modelId="{A39DCADA-CBD7-455B-9EC6-8EFA2DFA59C8}" type="sibTrans" cxnId="{1137F834-3F34-48EB-B98E-8F16B9809F79}">
      <dgm:prSet/>
      <dgm:spPr/>
      <dgm:t>
        <a:bodyPr/>
        <a:lstStyle/>
        <a:p>
          <a:endParaRPr lang="en-IN"/>
        </a:p>
      </dgm:t>
    </dgm:pt>
    <dgm:pt modelId="{1A5387BB-94D0-46DF-B1BF-F52647F853C7}">
      <dgm:prSet phldrT="[Text]"/>
      <dgm:spPr/>
      <dgm:t>
        <a:bodyPr/>
        <a:lstStyle/>
        <a:p>
          <a:r>
            <a:rPr lang="en-US" dirty="0" smtClean="0"/>
            <a:t>payload</a:t>
          </a:r>
          <a:endParaRPr lang="en-IN" dirty="0"/>
        </a:p>
      </dgm:t>
    </dgm:pt>
    <dgm:pt modelId="{D44E65E6-5471-40D7-B3D3-CA36DD62AE7C}" type="parTrans" cxnId="{3EFB4622-6712-4361-94B1-8B066B0D8358}">
      <dgm:prSet/>
      <dgm:spPr/>
      <dgm:t>
        <a:bodyPr/>
        <a:lstStyle/>
        <a:p>
          <a:endParaRPr lang="en-IN"/>
        </a:p>
      </dgm:t>
    </dgm:pt>
    <dgm:pt modelId="{06AD36ED-1E5A-4067-B92F-50B2EDC11AF5}" type="sibTrans" cxnId="{3EFB4622-6712-4361-94B1-8B066B0D8358}">
      <dgm:prSet/>
      <dgm:spPr/>
      <dgm:t>
        <a:bodyPr/>
        <a:lstStyle/>
        <a:p>
          <a:endParaRPr lang="en-IN"/>
        </a:p>
      </dgm:t>
    </dgm:pt>
    <dgm:pt modelId="{4E9DF864-BA7B-477D-B561-35AD6F2D8A77}" type="pres">
      <dgm:prSet presAssocID="{00013CD9-4181-43CC-8CDA-0FE53416EE3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3527436-DFF5-4957-BA99-EED233E0F659}" type="pres">
      <dgm:prSet presAssocID="{B62C3408-812B-4F99-BFA6-AE5CDD4745DD}" presName="linNode" presStyleCnt="0"/>
      <dgm:spPr/>
    </dgm:pt>
    <dgm:pt modelId="{A571B188-817B-4A05-9E68-13C1F8D6BC7A}" type="pres">
      <dgm:prSet presAssocID="{B62C3408-812B-4F99-BFA6-AE5CDD4745DD}" presName="parentText" presStyleLbl="node1" presStyleIdx="0" presStyleCnt="3" custLinFactNeighborX="-813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F04131E-19E4-487F-883F-ACD3E3A15249}" type="pres">
      <dgm:prSet presAssocID="{700F39EF-570B-4AE9-B4AF-53330CFC5521}" presName="sp" presStyleCnt="0"/>
      <dgm:spPr/>
    </dgm:pt>
    <dgm:pt modelId="{A7B0245B-8BED-442D-8E25-9FE8F070D8D0}" type="pres">
      <dgm:prSet presAssocID="{E88B853C-56AD-4F19-A18E-1E4BFC5F866C}" presName="linNode" presStyleCnt="0"/>
      <dgm:spPr/>
    </dgm:pt>
    <dgm:pt modelId="{67147365-B2C0-4BA7-8E3E-FDB511DB817B}" type="pres">
      <dgm:prSet presAssocID="{E88B853C-56AD-4F19-A18E-1E4BFC5F866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E0CE6A3-65C7-4DAF-AE11-E55175D25610}" type="pres">
      <dgm:prSet presAssocID="{A39DCADA-CBD7-455B-9EC6-8EFA2DFA59C8}" presName="sp" presStyleCnt="0"/>
      <dgm:spPr/>
    </dgm:pt>
    <dgm:pt modelId="{9A9E820D-3D2D-4ABE-896C-80E32D29EA14}" type="pres">
      <dgm:prSet presAssocID="{1A5387BB-94D0-46DF-B1BF-F52647F853C7}" presName="linNode" presStyleCnt="0"/>
      <dgm:spPr/>
    </dgm:pt>
    <dgm:pt modelId="{5BC9AD6A-7CEB-461A-B5EC-CCB0EB9A4026}" type="pres">
      <dgm:prSet presAssocID="{1A5387BB-94D0-46DF-B1BF-F52647F853C7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1137F834-3F34-48EB-B98E-8F16B9809F79}" srcId="{00013CD9-4181-43CC-8CDA-0FE53416EE30}" destId="{E88B853C-56AD-4F19-A18E-1E4BFC5F866C}" srcOrd="1" destOrd="0" parTransId="{BE61E648-208C-4245-BAE7-7649803DC567}" sibTransId="{A39DCADA-CBD7-455B-9EC6-8EFA2DFA59C8}"/>
    <dgm:cxn modelId="{3EFB4622-6712-4361-94B1-8B066B0D8358}" srcId="{00013CD9-4181-43CC-8CDA-0FE53416EE30}" destId="{1A5387BB-94D0-46DF-B1BF-F52647F853C7}" srcOrd="2" destOrd="0" parTransId="{D44E65E6-5471-40D7-B3D3-CA36DD62AE7C}" sibTransId="{06AD36ED-1E5A-4067-B92F-50B2EDC11AF5}"/>
    <dgm:cxn modelId="{3EF6389A-32FB-423E-878D-B8635B025AB8}" type="presOf" srcId="{B62C3408-812B-4F99-BFA6-AE5CDD4745DD}" destId="{A571B188-817B-4A05-9E68-13C1F8D6BC7A}" srcOrd="0" destOrd="0" presId="urn:microsoft.com/office/officeart/2005/8/layout/vList5"/>
    <dgm:cxn modelId="{6EB6D305-A222-49DB-A409-C3C6B8432AD0}" type="presOf" srcId="{E88B853C-56AD-4F19-A18E-1E4BFC5F866C}" destId="{67147365-B2C0-4BA7-8E3E-FDB511DB817B}" srcOrd="0" destOrd="0" presId="urn:microsoft.com/office/officeart/2005/8/layout/vList5"/>
    <dgm:cxn modelId="{8A6DCD8B-A21A-4A15-A6A3-4600262CBE4F}" srcId="{00013CD9-4181-43CC-8CDA-0FE53416EE30}" destId="{B62C3408-812B-4F99-BFA6-AE5CDD4745DD}" srcOrd="0" destOrd="0" parTransId="{6003383A-8615-4970-B27F-C76AA676B6B2}" sibTransId="{700F39EF-570B-4AE9-B4AF-53330CFC5521}"/>
    <dgm:cxn modelId="{3F41CD2C-D05D-430C-B03A-667EA2919D23}" type="presOf" srcId="{00013CD9-4181-43CC-8CDA-0FE53416EE30}" destId="{4E9DF864-BA7B-477D-B561-35AD6F2D8A77}" srcOrd="0" destOrd="0" presId="urn:microsoft.com/office/officeart/2005/8/layout/vList5"/>
    <dgm:cxn modelId="{7280BBAD-F6B8-406B-9B79-21B1073DB88A}" type="presOf" srcId="{1A5387BB-94D0-46DF-B1BF-F52647F853C7}" destId="{5BC9AD6A-7CEB-461A-B5EC-CCB0EB9A4026}" srcOrd="0" destOrd="0" presId="urn:microsoft.com/office/officeart/2005/8/layout/vList5"/>
    <dgm:cxn modelId="{B874708F-A716-407A-9FE4-8493129B7415}" type="presParOf" srcId="{4E9DF864-BA7B-477D-B561-35AD6F2D8A77}" destId="{A3527436-DFF5-4957-BA99-EED233E0F659}" srcOrd="0" destOrd="0" presId="urn:microsoft.com/office/officeart/2005/8/layout/vList5"/>
    <dgm:cxn modelId="{A1A92ECB-2AF5-47F9-88D7-C8D50F2D4B04}" type="presParOf" srcId="{A3527436-DFF5-4957-BA99-EED233E0F659}" destId="{A571B188-817B-4A05-9E68-13C1F8D6BC7A}" srcOrd="0" destOrd="0" presId="urn:microsoft.com/office/officeart/2005/8/layout/vList5"/>
    <dgm:cxn modelId="{8772C60D-A121-403E-84C4-29823F3B79EA}" type="presParOf" srcId="{4E9DF864-BA7B-477D-B561-35AD6F2D8A77}" destId="{4F04131E-19E4-487F-883F-ACD3E3A15249}" srcOrd="1" destOrd="0" presId="urn:microsoft.com/office/officeart/2005/8/layout/vList5"/>
    <dgm:cxn modelId="{D52E9913-5E23-4379-915A-0D2392B22C03}" type="presParOf" srcId="{4E9DF864-BA7B-477D-B561-35AD6F2D8A77}" destId="{A7B0245B-8BED-442D-8E25-9FE8F070D8D0}" srcOrd="2" destOrd="0" presId="urn:microsoft.com/office/officeart/2005/8/layout/vList5"/>
    <dgm:cxn modelId="{AB7C3C5F-2BF4-4C35-A473-7685336A8E74}" type="presParOf" srcId="{A7B0245B-8BED-442D-8E25-9FE8F070D8D0}" destId="{67147365-B2C0-4BA7-8E3E-FDB511DB817B}" srcOrd="0" destOrd="0" presId="urn:microsoft.com/office/officeart/2005/8/layout/vList5"/>
    <dgm:cxn modelId="{5F81C9DF-04ED-40ED-BECD-F5F53943C6DF}" type="presParOf" srcId="{4E9DF864-BA7B-477D-B561-35AD6F2D8A77}" destId="{0E0CE6A3-65C7-4DAF-AE11-E55175D25610}" srcOrd="3" destOrd="0" presId="urn:microsoft.com/office/officeart/2005/8/layout/vList5"/>
    <dgm:cxn modelId="{A6EE2634-2559-494E-A074-D81A0FD12DDD}" type="presParOf" srcId="{4E9DF864-BA7B-477D-B561-35AD6F2D8A77}" destId="{9A9E820D-3D2D-4ABE-896C-80E32D29EA14}" srcOrd="4" destOrd="0" presId="urn:microsoft.com/office/officeart/2005/8/layout/vList5"/>
    <dgm:cxn modelId="{BBFFFB8D-99E6-4897-8824-BB2B3DB08EB1}" type="presParOf" srcId="{9A9E820D-3D2D-4ABE-896C-80E32D29EA14}" destId="{5BC9AD6A-7CEB-461A-B5EC-CCB0EB9A402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0013CD9-4181-43CC-8CDA-0FE53416EE30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B62C3408-812B-4F99-BFA6-AE5CDD4745DD}">
      <dgm:prSet phldrT="[Text]"/>
      <dgm:spPr/>
      <dgm:t>
        <a:bodyPr/>
        <a:lstStyle/>
        <a:p>
          <a:r>
            <a:rPr lang="en-US" dirty="0" smtClean="0"/>
            <a:t>payload</a:t>
          </a:r>
          <a:endParaRPr lang="en-IN" dirty="0"/>
        </a:p>
      </dgm:t>
    </dgm:pt>
    <dgm:pt modelId="{6003383A-8615-4970-B27F-C76AA676B6B2}" type="parTrans" cxnId="{8A6DCD8B-A21A-4A15-A6A3-4600262CBE4F}">
      <dgm:prSet/>
      <dgm:spPr/>
      <dgm:t>
        <a:bodyPr/>
        <a:lstStyle/>
        <a:p>
          <a:endParaRPr lang="en-IN"/>
        </a:p>
      </dgm:t>
    </dgm:pt>
    <dgm:pt modelId="{700F39EF-570B-4AE9-B4AF-53330CFC5521}" type="sibTrans" cxnId="{8A6DCD8B-A21A-4A15-A6A3-4600262CBE4F}">
      <dgm:prSet/>
      <dgm:spPr/>
      <dgm:t>
        <a:bodyPr/>
        <a:lstStyle/>
        <a:p>
          <a:endParaRPr lang="en-IN"/>
        </a:p>
      </dgm:t>
    </dgm:pt>
    <dgm:pt modelId="{E88B853C-56AD-4F19-A18E-1E4BFC5F866C}">
      <dgm:prSet phldrT="[Text]"/>
      <dgm:spPr/>
      <dgm:t>
        <a:bodyPr/>
        <a:lstStyle/>
        <a:p>
          <a:r>
            <a:rPr lang="en-US" dirty="0" smtClean="0"/>
            <a:t>nseh</a:t>
          </a:r>
          <a:endParaRPr lang="en-IN" dirty="0"/>
        </a:p>
      </dgm:t>
    </dgm:pt>
    <dgm:pt modelId="{BE61E648-208C-4245-BAE7-7649803DC567}" type="parTrans" cxnId="{1137F834-3F34-48EB-B98E-8F16B9809F79}">
      <dgm:prSet/>
      <dgm:spPr/>
      <dgm:t>
        <a:bodyPr/>
        <a:lstStyle/>
        <a:p>
          <a:endParaRPr lang="en-IN"/>
        </a:p>
      </dgm:t>
    </dgm:pt>
    <dgm:pt modelId="{A39DCADA-CBD7-455B-9EC6-8EFA2DFA59C8}" type="sibTrans" cxnId="{1137F834-3F34-48EB-B98E-8F16B9809F79}">
      <dgm:prSet/>
      <dgm:spPr/>
      <dgm:t>
        <a:bodyPr/>
        <a:lstStyle/>
        <a:p>
          <a:endParaRPr lang="en-IN"/>
        </a:p>
      </dgm:t>
    </dgm:pt>
    <dgm:pt modelId="{1A5387BB-94D0-46DF-B1BF-F52647F853C7}">
      <dgm:prSet phldrT="[Text]"/>
      <dgm:spPr/>
      <dgm:t>
        <a:bodyPr/>
        <a:lstStyle/>
        <a:p>
          <a:r>
            <a:rPr lang="en-US" dirty="0" smtClean="0"/>
            <a:t>seh</a:t>
          </a:r>
          <a:endParaRPr lang="en-IN" dirty="0"/>
        </a:p>
      </dgm:t>
    </dgm:pt>
    <dgm:pt modelId="{D44E65E6-5471-40D7-B3D3-CA36DD62AE7C}" type="parTrans" cxnId="{3EFB4622-6712-4361-94B1-8B066B0D8358}">
      <dgm:prSet/>
      <dgm:spPr/>
      <dgm:t>
        <a:bodyPr/>
        <a:lstStyle/>
        <a:p>
          <a:endParaRPr lang="en-IN"/>
        </a:p>
      </dgm:t>
    </dgm:pt>
    <dgm:pt modelId="{06AD36ED-1E5A-4067-B92F-50B2EDC11AF5}" type="sibTrans" cxnId="{3EFB4622-6712-4361-94B1-8B066B0D8358}">
      <dgm:prSet/>
      <dgm:spPr/>
      <dgm:t>
        <a:bodyPr/>
        <a:lstStyle/>
        <a:p>
          <a:endParaRPr lang="en-IN"/>
        </a:p>
      </dgm:t>
    </dgm:pt>
    <dgm:pt modelId="{4E9DF864-BA7B-477D-B561-35AD6F2D8A77}" type="pres">
      <dgm:prSet presAssocID="{00013CD9-4181-43CC-8CDA-0FE53416EE3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A3527436-DFF5-4957-BA99-EED233E0F659}" type="pres">
      <dgm:prSet presAssocID="{B62C3408-812B-4F99-BFA6-AE5CDD4745DD}" presName="linNode" presStyleCnt="0"/>
      <dgm:spPr/>
    </dgm:pt>
    <dgm:pt modelId="{A571B188-817B-4A05-9E68-13C1F8D6BC7A}" type="pres">
      <dgm:prSet presAssocID="{B62C3408-812B-4F99-BFA6-AE5CDD4745DD}" presName="parentText" presStyleLbl="node1" presStyleIdx="0" presStyleCnt="3" custLinFactNeighborX="-813" custLinFactNeighborY="-151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4F04131E-19E4-487F-883F-ACD3E3A15249}" type="pres">
      <dgm:prSet presAssocID="{700F39EF-570B-4AE9-B4AF-53330CFC5521}" presName="sp" presStyleCnt="0"/>
      <dgm:spPr/>
    </dgm:pt>
    <dgm:pt modelId="{A7B0245B-8BED-442D-8E25-9FE8F070D8D0}" type="pres">
      <dgm:prSet presAssocID="{E88B853C-56AD-4F19-A18E-1E4BFC5F866C}" presName="linNode" presStyleCnt="0"/>
      <dgm:spPr/>
    </dgm:pt>
    <dgm:pt modelId="{67147365-B2C0-4BA7-8E3E-FDB511DB817B}" type="pres">
      <dgm:prSet presAssocID="{E88B853C-56AD-4F19-A18E-1E4BFC5F866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0E0CE6A3-65C7-4DAF-AE11-E55175D25610}" type="pres">
      <dgm:prSet presAssocID="{A39DCADA-CBD7-455B-9EC6-8EFA2DFA59C8}" presName="sp" presStyleCnt="0"/>
      <dgm:spPr/>
    </dgm:pt>
    <dgm:pt modelId="{9A9E820D-3D2D-4ABE-896C-80E32D29EA14}" type="pres">
      <dgm:prSet presAssocID="{1A5387BB-94D0-46DF-B1BF-F52647F853C7}" presName="linNode" presStyleCnt="0"/>
      <dgm:spPr/>
    </dgm:pt>
    <dgm:pt modelId="{5BC9AD6A-7CEB-461A-B5EC-CCB0EB9A4026}" type="pres">
      <dgm:prSet presAssocID="{1A5387BB-94D0-46DF-B1BF-F52647F853C7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1137F834-3F34-48EB-B98E-8F16B9809F79}" srcId="{00013CD9-4181-43CC-8CDA-0FE53416EE30}" destId="{E88B853C-56AD-4F19-A18E-1E4BFC5F866C}" srcOrd="1" destOrd="0" parTransId="{BE61E648-208C-4245-BAE7-7649803DC567}" sibTransId="{A39DCADA-CBD7-455B-9EC6-8EFA2DFA59C8}"/>
    <dgm:cxn modelId="{3EFB4622-6712-4361-94B1-8B066B0D8358}" srcId="{00013CD9-4181-43CC-8CDA-0FE53416EE30}" destId="{1A5387BB-94D0-46DF-B1BF-F52647F853C7}" srcOrd="2" destOrd="0" parTransId="{D44E65E6-5471-40D7-B3D3-CA36DD62AE7C}" sibTransId="{06AD36ED-1E5A-4067-B92F-50B2EDC11AF5}"/>
    <dgm:cxn modelId="{ECBE5BA2-E20E-4AE4-82AA-81AB2C707F1E}" type="presOf" srcId="{E88B853C-56AD-4F19-A18E-1E4BFC5F866C}" destId="{67147365-B2C0-4BA7-8E3E-FDB511DB817B}" srcOrd="0" destOrd="0" presId="urn:microsoft.com/office/officeart/2005/8/layout/vList5"/>
    <dgm:cxn modelId="{8A6DCD8B-A21A-4A15-A6A3-4600262CBE4F}" srcId="{00013CD9-4181-43CC-8CDA-0FE53416EE30}" destId="{B62C3408-812B-4F99-BFA6-AE5CDD4745DD}" srcOrd="0" destOrd="0" parTransId="{6003383A-8615-4970-B27F-C76AA676B6B2}" sibTransId="{700F39EF-570B-4AE9-B4AF-53330CFC5521}"/>
    <dgm:cxn modelId="{FE163486-32C1-4540-A91A-805E845C4EC0}" type="presOf" srcId="{00013CD9-4181-43CC-8CDA-0FE53416EE30}" destId="{4E9DF864-BA7B-477D-B561-35AD6F2D8A77}" srcOrd="0" destOrd="0" presId="urn:microsoft.com/office/officeart/2005/8/layout/vList5"/>
    <dgm:cxn modelId="{858ED238-03F4-4047-BF14-ACBE3006B3A2}" type="presOf" srcId="{1A5387BB-94D0-46DF-B1BF-F52647F853C7}" destId="{5BC9AD6A-7CEB-461A-B5EC-CCB0EB9A4026}" srcOrd="0" destOrd="0" presId="urn:microsoft.com/office/officeart/2005/8/layout/vList5"/>
    <dgm:cxn modelId="{08C1183E-9012-4955-AD7A-8484E0ADB7B9}" type="presOf" srcId="{B62C3408-812B-4F99-BFA6-AE5CDD4745DD}" destId="{A571B188-817B-4A05-9E68-13C1F8D6BC7A}" srcOrd="0" destOrd="0" presId="urn:microsoft.com/office/officeart/2005/8/layout/vList5"/>
    <dgm:cxn modelId="{ADA1A6F7-9960-402C-BEEA-56D9B7601CE3}" type="presParOf" srcId="{4E9DF864-BA7B-477D-B561-35AD6F2D8A77}" destId="{A3527436-DFF5-4957-BA99-EED233E0F659}" srcOrd="0" destOrd="0" presId="urn:microsoft.com/office/officeart/2005/8/layout/vList5"/>
    <dgm:cxn modelId="{26A17B32-540F-4140-94DB-5D6B069C9F52}" type="presParOf" srcId="{A3527436-DFF5-4957-BA99-EED233E0F659}" destId="{A571B188-817B-4A05-9E68-13C1F8D6BC7A}" srcOrd="0" destOrd="0" presId="urn:microsoft.com/office/officeart/2005/8/layout/vList5"/>
    <dgm:cxn modelId="{50AF5385-319B-4076-9508-0DFEFADA4E0D}" type="presParOf" srcId="{4E9DF864-BA7B-477D-B561-35AD6F2D8A77}" destId="{4F04131E-19E4-487F-883F-ACD3E3A15249}" srcOrd="1" destOrd="0" presId="urn:microsoft.com/office/officeart/2005/8/layout/vList5"/>
    <dgm:cxn modelId="{53AEC87F-2122-4112-ABE3-E080E5E65628}" type="presParOf" srcId="{4E9DF864-BA7B-477D-B561-35AD6F2D8A77}" destId="{A7B0245B-8BED-442D-8E25-9FE8F070D8D0}" srcOrd="2" destOrd="0" presId="urn:microsoft.com/office/officeart/2005/8/layout/vList5"/>
    <dgm:cxn modelId="{12671BF9-8352-463A-B638-BCBB1EFC31B9}" type="presParOf" srcId="{A7B0245B-8BED-442D-8E25-9FE8F070D8D0}" destId="{67147365-B2C0-4BA7-8E3E-FDB511DB817B}" srcOrd="0" destOrd="0" presId="urn:microsoft.com/office/officeart/2005/8/layout/vList5"/>
    <dgm:cxn modelId="{7CFA37E6-CCBE-4AB8-BFED-C45E716C7F19}" type="presParOf" srcId="{4E9DF864-BA7B-477D-B561-35AD6F2D8A77}" destId="{0E0CE6A3-65C7-4DAF-AE11-E55175D25610}" srcOrd="3" destOrd="0" presId="urn:microsoft.com/office/officeart/2005/8/layout/vList5"/>
    <dgm:cxn modelId="{4ECDD74B-2DB0-4C67-8EB5-AA0D75EA1423}" type="presParOf" srcId="{4E9DF864-BA7B-477D-B561-35AD6F2D8A77}" destId="{9A9E820D-3D2D-4ABE-896C-80E32D29EA14}" srcOrd="4" destOrd="0" presId="urn:microsoft.com/office/officeart/2005/8/layout/vList5"/>
    <dgm:cxn modelId="{E48CE186-04CD-482C-8272-B1BD11501EDB}" type="presParOf" srcId="{9A9E820D-3D2D-4ABE-896C-80E32D29EA14}" destId="{5BC9AD6A-7CEB-461A-B5EC-CCB0EB9A4026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CDAAE8AE-BD60-437C-932E-48A97CF2F6A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E418B2B-B1F0-4551-B95B-E21F52800D7C}">
      <dgm:prSet phldrT="[Text]" custT="1"/>
      <dgm:spPr/>
      <dgm:t>
        <a:bodyPr/>
        <a:lstStyle/>
        <a:p>
          <a:r>
            <a:rPr lang="en-US" sz="2200" dirty="0" smtClean="0">
              <a:latin typeface="Times New Roman" pitchFamily="18" charset="0"/>
              <a:cs typeface="Times New Roman" pitchFamily="18" charset="0"/>
            </a:rPr>
            <a:t>Valid address	              </a:t>
          </a:r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invalid address range</a:t>
          </a:r>
        </a:p>
        <a:p>
          <a:r>
            <a:rPr lang="en-US" sz="2200" dirty="0" smtClean="0">
              <a:latin typeface="Times New Roman" pitchFamily="18" charset="0"/>
              <a:cs typeface="Times New Roman" pitchFamily="18" charset="0"/>
            </a:rPr>
            <a:t>(allocated area)</a:t>
          </a:r>
          <a:endParaRPr lang="en-IN" sz="2200" dirty="0">
            <a:latin typeface="Times New Roman" pitchFamily="18" charset="0"/>
            <a:cs typeface="Times New Roman" pitchFamily="18" charset="0"/>
          </a:endParaRPr>
        </a:p>
      </dgm:t>
    </dgm:pt>
    <dgm:pt modelId="{C79B8983-CB44-4864-8651-F60FDF853250}" type="parTrans" cxnId="{13B356E8-9EFF-45C1-B9D8-8DD3F8342B9A}">
      <dgm:prSet/>
      <dgm:spPr/>
      <dgm:t>
        <a:bodyPr/>
        <a:lstStyle/>
        <a:p>
          <a:endParaRPr lang="en-IN"/>
        </a:p>
      </dgm:t>
    </dgm:pt>
    <dgm:pt modelId="{D3D14391-C207-4B4A-A506-491938E863DC}" type="sibTrans" cxnId="{13B356E8-9EFF-45C1-B9D8-8DD3F8342B9A}">
      <dgm:prSet/>
      <dgm:spPr/>
      <dgm:t>
        <a:bodyPr/>
        <a:lstStyle/>
        <a:p>
          <a:endParaRPr lang="en-IN"/>
        </a:p>
      </dgm:t>
    </dgm:pt>
    <dgm:pt modelId="{94669C99-321C-4C26-8DB4-A74751827754}" type="pres">
      <dgm:prSet presAssocID="{CDAAE8AE-BD60-437C-932E-48A97CF2F6A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94DAC42A-6408-4A97-9436-C5B8A91FDC83}" type="pres">
      <dgm:prSet presAssocID="{6E418B2B-B1F0-4551-B95B-E21F52800D7C}" presName="parentText" presStyleLbl="node1" presStyleIdx="0" presStyleCnt="1" custLinFactNeighborY="709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13B356E8-9EFF-45C1-B9D8-8DD3F8342B9A}" srcId="{CDAAE8AE-BD60-437C-932E-48A97CF2F6A9}" destId="{6E418B2B-B1F0-4551-B95B-E21F52800D7C}" srcOrd="0" destOrd="0" parTransId="{C79B8983-CB44-4864-8651-F60FDF853250}" sibTransId="{D3D14391-C207-4B4A-A506-491938E863DC}"/>
    <dgm:cxn modelId="{998ED1DC-1071-4284-830D-70FB43050B23}" type="presOf" srcId="{6E418B2B-B1F0-4551-B95B-E21F52800D7C}" destId="{94DAC42A-6408-4A97-9436-C5B8A91FDC83}" srcOrd="0" destOrd="0" presId="urn:microsoft.com/office/officeart/2005/8/layout/vList2"/>
    <dgm:cxn modelId="{8A31D300-D662-4AAC-83C9-FAF74D6FCE69}" type="presOf" srcId="{CDAAE8AE-BD60-437C-932E-48A97CF2F6A9}" destId="{94669C99-321C-4C26-8DB4-A74751827754}" srcOrd="0" destOrd="0" presId="urn:microsoft.com/office/officeart/2005/8/layout/vList2"/>
    <dgm:cxn modelId="{2FE4EE69-7CF3-49BF-B4E2-2FC5E41001B7}" type="presParOf" srcId="{94669C99-321C-4C26-8DB4-A74751827754}" destId="{94DAC42A-6408-4A97-9436-C5B8A91FDC8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DAAE8AE-BD60-437C-932E-48A97CF2F6A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E418B2B-B1F0-4551-B95B-E21F52800D7C}">
      <dgm:prSet phldrT="[Text]" custT="1"/>
      <dgm:spPr/>
      <dgm:t>
        <a:bodyPr/>
        <a:lstStyle/>
        <a:p>
          <a:r>
            <a:rPr lang="en-US" sz="2200" dirty="0" smtClean="0">
              <a:latin typeface="Times New Roman" pitchFamily="18" charset="0"/>
              <a:cs typeface="Times New Roman" pitchFamily="18" charset="0"/>
            </a:rPr>
            <a:t>Valid address	      invalid address range</a:t>
          </a:r>
        </a:p>
        <a:p>
          <a:r>
            <a:rPr lang="en-US" sz="2200" dirty="0" smtClean="0">
              <a:latin typeface="Times New Roman" pitchFamily="18" charset="0"/>
              <a:cs typeface="Times New Roman" pitchFamily="18" charset="0"/>
            </a:rPr>
            <a:t>(allocated area)</a:t>
          </a:r>
          <a:endParaRPr lang="en-IN" sz="2200" dirty="0">
            <a:latin typeface="Times New Roman" pitchFamily="18" charset="0"/>
            <a:cs typeface="Times New Roman" pitchFamily="18" charset="0"/>
          </a:endParaRPr>
        </a:p>
      </dgm:t>
    </dgm:pt>
    <dgm:pt modelId="{C79B8983-CB44-4864-8651-F60FDF853250}" type="parTrans" cxnId="{13B356E8-9EFF-45C1-B9D8-8DD3F8342B9A}">
      <dgm:prSet/>
      <dgm:spPr/>
      <dgm:t>
        <a:bodyPr/>
        <a:lstStyle/>
        <a:p>
          <a:endParaRPr lang="en-IN"/>
        </a:p>
      </dgm:t>
    </dgm:pt>
    <dgm:pt modelId="{D3D14391-C207-4B4A-A506-491938E863DC}" type="sibTrans" cxnId="{13B356E8-9EFF-45C1-B9D8-8DD3F8342B9A}">
      <dgm:prSet/>
      <dgm:spPr/>
      <dgm:t>
        <a:bodyPr/>
        <a:lstStyle/>
        <a:p>
          <a:endParaRPr lang="en-IN"/>
        </a:p>
      </dgm:t>
    </dgm:pt>
    <dgm:pt modelId="{94669C99-321C-4C26-8DB4-A74751827754}" type="pres">
      <dgm:prSet presAssocID="{CDAAE8AE-BD60-437C-932E-48A97CF2F6A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94DAC42A-6408-4A97-9436-C5B8A91FDC83}" type="pres">
      <dgm:prSet presAssocID="{6E418B2B-B1F0-4551-B95B-E21F52800D7C}" presName="parentText" presStyleLbl="node1" presStyleIdx="0" presStyleCnt="1" custLinFactNeighborX="43" custLinFactNeighborY="-4577">
        <dgm:presLayoutVars>
          <dgm:chMax val="0"/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A0FCF953-7821-45A0-AEDC-CE95984C5C85}" type="presOf" srcId="{CDAAE8AE-BD60-437C-932E-48A97CF2F6A9}" destId="{94669C99-321C-4C26-8DB4-A74751827754}" srcOrd="0" destOrd="0" presId="urn:microsoft.com/office/officeart/2005/8/layout/vList2"/>
    <dgm:cxn modelId="{3E136AE8-279A-4245-A2A1-0F4F23894648}" type="presOf" srcId="{6E418B2B-B1F0-4551-B95B-E21F52800D7C}" destId="{94DAC42A-6408-4A97-9436-C5B8A91FDC83}" srcOrd="0" destOrd="0" presId="urn:microsoft.com/office/officeart/2005/8/layout/vList2"/>
    <dgm:cxn modelId="{13B356E8-9EFF-45C1-B9D8-8DD3F8342B9A}" srcId="{CDAAE8AE-BD60-437C-932E-48A97CF2F6A9}" destId="{6E418B2B-B1F0-4551-B95B-E21F52800D7C}" srcOrd="0" destOrd="0" parTransId="{C79B8983-CB44-4864-8651-F60FDF853250}" sibTransId="{D3D14391-C207-4B4A-A506-491938E863DC}"/>
    <dgm:cxn modelId="{D933B59A-18FC-45F3-AD0E-E68F19EB0959}" type="presParOf" srcId="{94669C99-321C-4C26-8DB4-A74751827754}" destId="{94DAC42A-6408-4A97-9436-C5B8A91FDC8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88F194-F595-4A75-9487-47A77D063DD4}">
      <dsp:nvSpPr>
        <dsp:cNvPr id="0" name=""/>
        <dsp:cNvSpPr/>
      </dsp:nvSpPr>
      <dsp:spPr>
        <a:xfrm>
          <a:off x="944" y="958"/>
          <a:ext cx="8227711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300" kern="1200" dirty="0" smtClean="0"/>
            <a:t>ASLR</a:t>
          </a:r>
          <a:endParaRPr lang="en-IN" sz="6300" kern="1200" dirty="0"/>
        </a:p>
      </dsp:txBody>
      <dsp:txXfrm>
        <a:off x="42305" y="42319"/>
        <a:ext cx="8144989" cy="1329431"/>
      </dsp:txXfrm>
    </dsp:sp>
    <dsp:sp modelId="{A465039C-2F2D-4FCC-B61F-3B9B26818B6C}">
      <dsp:nvSpPr>
        <dsp:cNvPr id="0" name=""/>
        <dsp:cNvSpPr/>
      </dsp:nvSpPr>
      <dsp:spPr>
        <a:xfrm>
          <a:off x="944" y="1556904"/>
          <a:ext cx="5374595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DEP</a:t>
          </a:r>
          <a:endParaRPr lang="en-IN" sz="5400" kern="1200" dirty="0"/>
        </a:p>
      </dsp:txBody>
      <dsp:txXfrm>
        <a:off x="42305" y="1598265"/>
        <a:ext cx="5291873" cy="1329431"/>
      </dsp:txXfrm>
    </dsp:sp>
    <dsp:sp modelId="{69AEA95A-33FF-4D5A-AE07-4B355DC8BD90}">
      <dsp:nvSpPr>
        <dsp:cNvPr id="0" name=""/>
        <dsp:cNvSpPr/>
      </dsp:nvSpPr>
      <dsp:spPr>
        <a:xfrm>
          <a:off x="944" y="3112851"/>
          <a:ext cx="2632025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GS Cookies</a:t>
          </a:r>
          <a:endParaRPr lang="en-IN" sz="3800" kern="1200" dirty="0"/>
        </a:p>
      </dsp:txBody>
      <dsp:txXfrm>
        <a:off x="42305" y="3154212"/>
        <a:ext cx="2549303" cy="1329431"/>
      </dsp:txXfrm>
    </dsp:sp>
    <dsp:sp modelId="{EDE8E2B4-E34B-4B24-A10A-304F17F3A995}">
      <dsp:nvSpPr>
        <dsp:cNvPr id="0" name=""/>
        <dsp:cNvSpPr/>
      </dsp:nvSpPr>
      <dsp:spPr>
        <a:xfrm>
          <a:off x="2743514" y="3112851"/>
          <a:ext cx="2632025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SAFESEH</a:t>
          </a:r>
          <a:endParaRPr lang="en-IN" sz="3800" kern="1200" dirty="0"/>
        </a:p>
      </dsp:txBody>
      <dsp:txXfrm>
        <a:off x="2784875" y="3154212"/>
        <a:ext cx="2549303" cy="1329431"/>
      </dsp:txXfrm>
    </dsp:sp>
    <dsp:sp modelId="{3898BB84-6D87-45C3-8D99-51E5A5B2FAAA}">
      <dsp:nvSpPr>
        <dsp:cNvPr id="0" name=""/>
        <dsp:cNvSpPr/>
      </dsp:nvSpPr>
      <dsp:spPr>
        <a:xfrm>
          <a:off x="5596630" y="1556904"/>
          <a:ext cx="2632025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SEHOP</a:t>
          </a:r>
          <a:endParaRPr lang="en-IN" sz="5400" kern="1200" dirty="0"/>
        </a:p>
      </dsp:txBody>
      <dsp:txXfrm>
        <a:off x="5637991" y="1598265"/>
        <a:ext cx="2549303" cy="1329431"/>
      </dsp:txXfrm>
    </dsp:sp>
    <dsp:sp modelId="{76304D33-EA02-493F-B02E-E047D1D33E4B}">
      <dsp:nvSpPr>
        <dsp:cNvPr id="0" name=""/>
        <dsp:cNvSpPr/>
      </dsp:nvSpPr>
      <dsp:spPr>
        <a:xfrm>
          <a:off x="5596630" y="3112851"/>
          <a:ext cx="2632025" cy="141215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780" tIns="144780" rIns="144780" bIns="14478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Forced ASLR</a:t>
          </a:r>
          <a:endParaRPr lang="en-IN" sz="3800" kern="1200" dirty="0"/>
        </a:p>
      </dsp:txBody>
      <dsp:txXfrm>
        <a:off x="5637991" y="3154212"/>
        <a:ext cx="2549303" cy="132943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1519C-8A69-4AEC-A30E-41F8B47F12AC}">
      <dsp:nvSpPr>
        <dsp:cNvPr id="0" name=""/>
        <dsp:cNvSpPr/>
      </dsp:nvSpPr>
      <dsp:spPr>
        <a:xfrm>
          <a:off x="0" y="1348286"/>
          <a:ext cx="3240360" cy="8839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GS Cookie</a:t>
          </a:r>
          <a:endParaRPr lang="en-IN" sz="3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348286"/>
        <a:ext cx="3240360" cy="883961"/>
      </dsp:txXfrm>
    </dsp:sp>
    <dsp:sp modelId="{2A9A28B2-838E-42C0-8E9E-586E8B3F6976}">
      <dsp:nvSpPr>
        <dsp:cNvPr id="0" name=""/>
        <dsp:cNvSpPr/>
      </dsp:nvSpPr>
      <dsp:spPr>
        <a:xfrm rot="10800000">
          <a:off x="0" y="0"/>
          <a:ext cx="3240360" cy="135953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latin typeface="Times New Roman" pitchFamily="18" charset="0"/>
              <a:cs typeface="Times New Roman" pitchFamily="18" charset="0"/>
            </a:rPr>
            <a:t>EIP Overwrite ?</a:t>
          </a:r>
          <a:endParaRPr lang="en-IN" sz="32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0"/>
        <a:ext cx="3240360" cy="8833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01519C-8A69-4AEC-A30E-41F8B47F12AC}">
      <dsp:nvSpPr>
        <dsp:cNvPr id="0" name=""/>
        <dsp:cNvSpPr/>
      </dsp:nvSpPr>
      <dsp:spPr>
        <a:xfrm>
          <a:off x="0" y="1347279"/>
          <a:ext cx="3240360" cy="8839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Times New Roman" pitchFamily="18" charset="0"/>
              <a:cs typeface="Times New Roman" pitchFamily="18" charset="0"/>
            </a:rPr>
            <a:t>SafeSEH (</a:t>
          </a:r>
          <a:r>
            <a:rPr lang="en-US" sz="2800" kern="1200" dirty="0" err="1" smtClean="0">
              <a:latin typeface="Times New Roman" pitchFamily="18" charset="0"/>
              <a:cs typeface="Times New Roman" pitchFamily="18" charset="0"/>
            </a:rPr>
            <a:t>SEHop</a:t>
          </a:r>
          <a:r>
            <a:rPr lang="en-US" sz="2800" kern="1200" dirty="0" smtClean="0">
              <a:latin typeface="Times New Roman" pitchFamily="18" charset="0"/>
              <a:cs typeface="Times New Roman" pitchFamily="18" charset="0"/>
            </a:rPr>
            <a:t>*)</a:t>
          </a:r>
        </a:p>
      </dsp:txBody>
      <dsp:txXfrm>
        <a:off x="0" y="1347279"/>
        <a:ext cx="3240360" cy="883961"/>
      </dsp:txXfrm>
    </dsp:sp>
    <dsp:sp modelId="{2A9A28B2-838E-42C0-8E9E-586E8B3F6976}">
      <dsp:nvSpPr>
        <dsp:cNvPr id="0" name=""/>
        <dsp:cNvSpPr/>
      </dsp:nvSpPr>
      <dsp:spPr>
        <a:xfrm rot="10800000">
          <a:off x="0" y="0"/>
          <a:ext cx="3240360" cy="1359532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Times New Roman" pitchFamily="18" charset="0"/>
              <a:cs typeface="Times New Roman" pitchFamily="18" charset="0"/>
            </a:rPr>
            <a:t>SEH Overwrite ?</a:t>
          </a:r>
          <a:endParaRPr lang="en-IN" sz="2800" kern="1200" dirty="0">
            <a:latin typeface="Times New Roman" pitchFamily="18" charset="0"/>
            <a:cs typeface="Times New Roman" pitchFamily="18" charset="0"/>
          </a:endParaRPr>
        </a:p>
      </dsp:txBody>
      <dsp:txXfrm rot="10800000">
        <a:off x="0" y="0"/>
        <a:ext cx="3240360" cy="8833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71B188-817B-4A05-9E68-13C1F8D6BC7A}">
      <dsp:nvSpPr>
        <dsp:cNvPr id="0" name=""/>
        <dsp:cNvSpPr/>
      </dsp:nvSpPr>
      <dsp:spPr>
        <a:xfrm>
          <a:off x="936104" y="3"/>
          <a:ext cx="1062838" cy="6873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nseh</a:t>
          </a:r>
          <a:endParaRPr lang="en-IN" sz="1900" kern="1200" dirty="0"/>
        </a:p>
      </dsp:txBody>
      <dsp:txXfrm>
        <a:off x="969657" y="33556"/>
        <a:ext cx="995732" cy="620240"/>
      </dsp:txXfrm>
    </dsp:sp>
    <dsp:sp modelId="{67147365-B2C0-4BA7-8E3E-FDB511DB817B}">
      <dsp:nvSpPr>
        <dsp:cNvPr id="0" name=""/>
        <dsp:cNvSpPr/>
      </dsp:nvSpPr>
      <dsp:spPr>
        <a:xfrm>
          <a:off x="944744" y="722754"/>
          <a:ext cx="1062838" cy="6873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seh</a:t>
          </a:r>
          <a:endParaRPr lang="en-IN" sz="1900" kern="1200" dirty="0"/>
        </a:p>
      </dsp:txBody>
      <dsp:txXfrm>
        <a:off x="978297" y="756307"/>
        <a:ext cx="995732" cy="620240"/>
      </dsp:txXfrm>
    </dsp:sp>
    <dsp:sp modelId="{5BC9AD6A-7CEB-461A-B5EC-CCB0EB9A4026}">
      <dsp:nvSpPr>
        <dsp:cNvPr id="0" name=""/>
        <dsp:cNvSpPr/>
      </dsp:nvSpPr>
      <dsp:spPr>
        <a:xfrm>
          <a:off x="944744" y="1444468"/>
          <a:ext cx="1062838" cy="6873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payload</a:t>
          </a:r>
          <a:endParaRPr lang="en-IN" sz="1900" kern="1200" dirty="0"/>
        </a:p>
      </dsp:txBody>
      <dsp:txXfrm>
        <a:off x="978297" y="1478021"/>
        <a:ext cx="995732" cy="62024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71B188-817B-4A05-9E68-13C1F8D6BC7A}">
      <dsp:nvSpPr>
        <dsp:cNvPr id="0" name=""/>
        <dsp:cNvSpPr/>
      </dsp:nvSpPr>
      <dsp:spPr>
        <a:xfrm>
          <a:off x="936104" y="3"/>
          <a:ext cx="1062838" cy="6873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payload</a:t>
          </a:r>
          <a:endParaRPr lang="en-IN" sz="1900" kern="1200" dirty="0"/>
        </a:p>
      </dsp:txBody>
      <dsp:txXfrm>
        <a:off x="969657" y="33556"/>
        <a:ext cx="995732" cy="620240"/>
      </dsp:txXfrm>
    </dsp:sp>
    <dsp:sp modelId="{67147365-B2C0-4BA7-8E3E-FDB511DB817B}">
      <dsp:nvSpPr>
        <dsp:cNvPr id="0" name=""/>
        <dsp:cNvSpPr/>
      </dsp:nvSpPr>
      <dsp:spPr>
        <a:xfrm>
          <a:off x="944744" y="722754"/>
          <a:ext cx="1062838" cy="6873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nseh</a:t>
          </a:r>
          <a:endParaRPr lang="en-IN" sz="1900" kern="1200" dirty="0"/>
        </a:p>
      </dsp:txBody>
      <dsp:txXfrm>
        <a:off x="978297" y="756307"/>
        <a:ext cx="995732" cy="620240"/>
      </dsp:txXfrm>
    </dsp:sp>
    <dsp:sp modelId="{5BC9AD6A-7CEB-461A-B5EC-CCB0EB9A4026}">
      <dsp:nvSpPr>
        <dsp:cNvPr id="0" name=""/>
        <dsp:cNvSpPr/>
      </dsp:nvSpPr>
      <dsp:spPr>
        <a:xfrm>
          <a:off x="944744" y="1444468"/>
          <a:ext cx="1062838" cy="68734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seh</a:t>
          </a:r>
          <a:endParaRPr lang="en-IN" sz="1900" kern="1200" dirty="0"/>
        </a:p>
      </dsp:txBody>
      <dsp:txXfrm>
        <a:off x="978297" y="1478021"/>
        <a:ext cx="995732" cy="62024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AC42A-6408-4A97-9436-C5B8A91FDC83}">
      <dsp:nvSpPr>
        <dsp:cNvPr id="0" name=""/>
        <dsp:cNvSpPr/>
      </dsp:nvSpPr>
      <dsp:spPr>
        <a:xfrm>
          <a:off x="0" y="178623"/>
          <a:ext cx="5184576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Valid address	              </a:t>
          </a:r>
          <a:r>
            <a:rPr lang="en-US" sz="1800" kern="1200" dirty="0" smtClean="0">
              <a:latin typeface="Times New Roman" pitchFamily="18" charset="0"/>
              <a:cs typeface="Times New Roman" pitchFamily="18" charset="0"/>
            </a:rPr>
            <a:t>invalid address range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(allocated area)</a:t>
          </a:r>
          <a:endParaRPr lang="en-IN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9399" y="238022"/>
        <a:ext cx="5065778" cy="109800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DAC42A-6408-4A97-9436-C5B8A91FDC83}">
      <dsp:nvSpPr>
        <dsp:cNvPr id="0" name=""/>
        <dsp:cNvSpPr/>
      </dsp:nvSpPr>
      <dsp:spPr>
        <a:xfrm>
          <a:off x="0" y="76203"/>
          <a:ext cx="5184576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Valid address	      invalid address range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latin typeface="Times New Roman" pitchFamily="18" charset="0"/>
              <a:cs typeface="Times New Roman" pitchFamily="18" charset="0"/>
            </a:rPr>
            <a:t>(allocated area)</a:t>
          </a:r>
          <a:endParaRPr lang="en-IN" sz="22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9399" y="135602"/>
        <a:ext cx="5065778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1D9CA-13F9-4C31-AE5A-2ABB9CCF1D62}" type="datetimeFigureOut">
              <a:rPr lang="en-US" smtClean="0"/>
              <a:pPr/>
              <a:t>9/8/2012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2A4E4-3D55-4E40-8356-9BD60566730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2053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5252BEC-BFCC-4C57-9C68-E0B08D3A6B5F}" type="datetimeFigureOut">
              <a:rPr lang="en-US"/>
              <a:pPr>
                <a:defRPr/>
              </a:pPr>
              <a:t>9/8/2012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IN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68A04A8-207B-4F46-83B8-72F14DAAC07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581145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D2AD44-9997-4061-AD45-B101B9682349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I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I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IN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IN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IN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ln>
            <a:solidFill>
              <a:srgbClr val="000000"/>
            </a:solidFill>
            <a:miter lim="800000"/>
            <a:headEnd/>
            <a:tailEnd/>
          </a:ln>
          <a:extLst/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extLst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N" smtClean="0"/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22474E-434D-4428-8FA3-D565D5E1CB51}" type="slidenum">
              <a:rPr lang="en-IN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30</a:t>
            </a:fld>
            <a:endParaRPr lang="en-I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FE04B28-61BA-45F0-A010-998CA1857B24}" type="datetime1">
              <a:rPr lang="en-US" smtClean="0"/>
              <a:pPr>
                <a:defRPr/>
              </a:pPr>
              <a:t>9/8/2012</a:t>
            </a:fld>
            <a:endParaRPr lang="en-IN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CE4FB-B005-4AB9-97A3-DA8860E780D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80469-F552-4BD7-A8E0-4CA01673EB54}" type="datetime1">
              <a:rPr lang="en-US" smtClean="0"/>
              <a:pPr>
                <a:defRPr/>
              </a:pPr>
              <a:t>9/8/2012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F7556-1938-4E96-9E82-5C32A0B9BE8E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B987D-980B-4DB6-ACC9-B0A14D91A375}" type="datetime1">
              <a:rPr lang="en-US" smtClean="0"/>
              <a:pPr>
                <a:defRPr/>
              </a:pPr>
              <a:t>9/8/2012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7D809-4E83-46CC-8C44-782D37AB2E8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B7915-37E3-4720-BA3D-4CF52B9AC699}" type="datetime1">
              <a:rPr lang="en-US" smtClean="0"/>
              <a:pPr>
                <a:defRPr/>
              </a:pPr>
              <a:t>9/8/2012</a:t>
            </a:fld>
            <a:endParaRPr lang="en-IN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0FA3F-EDB7-4937-B70E-AE92E46D05C6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7814FAC-F91A-43FA-89AE-1E06CE6ABA95}" type="datetime1">
              <a:rPr lang="en-US" smtClean="0"/>
              <a:pPr>
                <a:defRPr/>
              </a:pPr>
              <a:t>9/8/2012</a:t>
            </a:fld>
            <a:endParaRPr lang="en-IN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48D1D-E6E8-4159-8FD7-0F021F32EDB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B096F-0560-449F-81D0-8485458473AA}" type="datetime1">
              <a:rPr lang="en-US" smtClean="0"/>
              <a:pPr>
                <a:defRPr/>
              </a:pPr>
              <a:t>9/8/2012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E2EE76-B72B-449A-B191-D6745CF0C470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94E85-5DD1-482A-BAF8-7E22D66C0205}" type="datetime1">
              <a:rPr lang="en-US" smtClean="0"/>
              <a:pPr>
                <a:defRPr/>
              </a:pPr>
              <a:t>9/8/2012</a:t>
            </a:fld>
            <a:endParaRPr lang="en-IN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D13AE-F100-4719-A1D4-D4ED0CC8ACD9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38689F-0B25-4762-8BA9-985E47DD0B9F}" type="datetime1">
              <a:rPr lang="en-US" smtClean="0"/>
              <a:pPr>
                <a:defRPr/>
              </a:pPr>
              <a:t>9/8/2012</a:t>
            </a:fld>
            <a:endParaRPr lang="en-IN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86003-8CB8-4CC3-BC46-AE68B2FDD0A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04A07-E0BF-4C2C-8578-AD95DF3839C5}" type="datetime1">
              <a:rPr lang="en-US" smtClean="0"/>
              <a:pPr>
                <a:defRPr/>
              </a:pPr>
              <a:t>9/8/2012</a:t>
            </a:fld>
            <a:endParaRPr lang="en-IN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E7F1E-3FE7-46D1-8585-D1F13B32AED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EDB3C94-5B79-409A-AF13-E4A41C7F815F}" type="datetime1">
              <a:rPr lang="en-US" smtClean="0"/>
              <a:pPr>
                <a:defRPr/>
              </a:pPr>
              <a:t>9/8/2012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A232E-1608-49C2-B460-1CD79D9F40A2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8CE76-C7BA-46AF-9105-BBFD4148FA1A}" type="datetime1">
              <a:rPr lang="en-US" smtClean="0"/>
              <a:pPr>
                <a:defRPr/>
              </a:pPr>
              <a:t>9/8/2012</a:t>
            </a:fld>
            <a:endParaRPr lang="en-IN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BFC5C-1C83-4254-8AAF-4E6EF8930431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FB09"/>
            </a:gs>
            <a:gs pos="50000">
              <a:srgbClr val="9CB86E"/>
            </a:gs>
            <a:gs pos="100000">
              <a:srgbClr val="156B13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extLst/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A5CE149-DDC4-4784-808D-4718D40DEAB1}" type="datetime1">
              <a:rPr lang="en-US" smtClean="0"/>
              <a:pPr>
                <a:defRPr/>
              </a:pPr>
              <a:t>9/8/2012</a:t>
            </a:fld>
            <a:endParaRPr lang="en-IN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9EC26DD-FF3B-4A7C-ACD8-4E655ACB1E87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73" r:id="rId2"/>
    <p:sldLayoutId id="2147484082" r:id="rId3"/>
    <p:sldLayoutId id="2147484074" r:id="rId4"/>
    <p:sldLayoutId id="2147484075" r:id="rId5"/>
    <p:sldLayoutId id="2147484076" r:id="rId6"/>
    <p:sldLayoutId id="2147484077" r:id="rId7"/>
    <p:sldLayoutId id="2147484083" r:id="rId8"/>
    <p:sldLayoutId id="2147484078" r:id="rId9"/>
    <p:sldLayoutId id="2147484079" r:id="rId10"/>
    <p:sldLayoutId id="2147484080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Calibri" pitchFamily="34" charset="0"/>
        </a:defRPr>
      </a:lvl9pPr>
    </p:titleStyle>
    <p:bodyStyle>
      <a:lvl1pPr marL="419100" indent="-3825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eaLnBrk="0" fontAlgn="base" hangingPunct="0">
        <a:spcBef>
          <a:spcPct val="20000"/>
        </a:spcBef>
        <a:spcAft>
          <a:spcPct val="0"/>
        </a:spcAft>
        <a:buClr>
          <a:srgbClr val="9BBB59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ecurityxploded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5.xml"/><Relationship Id="rId3" Type="http://schemas.openxmlformats.org/officeDocument/2006/relationships/diagramLayout" Target="../diagrams/layout4.xml"/><Relationship Id="rId7" Type="http://schemas.openxmlformats.org/officeDocument/2006/relationships/diagramData" Target="../diagrams/data5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11" Type="http://schemas.microsoft.com/office/2007/relationships/diagramDrawing" Target="../diagrams/drawing5.xml"/><Relationship Id="rId5" Type="http://schemas.openxmlformats.org/officeDocument/2006/relationships/diagramColors" Target="../diagrams/colors4.xml"/><Relationship Id="rId10" Type="http://schemas.openxmlformats.org/officeDocument/2006/relationships/diagramColors" Target="../diagrams/colors5.xml"/><Relationship Id="rId4" Type="http://schemas.openxmlformats.org/officeDocument/2006/relationships/diagramQuickStyle" Target="../diagrams/quickStyle4.xml"/><Relationship Id="rId9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vimeo.com/49069964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7.xml"/><Relationship Id="rId3" Type="http://schemas.openxmlformats.org/officeDocument/2006/relationships/diagramLayout" Target="../diagrams/layout6.xml"/><Relationship Id="rId7" Type="http://schemas.openxmlformats.org/officeDocument/2006/relationships/diagramData" Target="../diagrams/data7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11" Type="http://schemas.microsoft.com/office/2007/relationships/diagramDrawing" Target="../diagrams/drawing7.xml"/><Relationship Id="rId5" Type="http://schemas.openxmlformats.org/officeDocument/2006/relationships/diagramColors" Target="../diagrams/colors6.xml"/><Relationship Id="rId10" Type="http://schemas.openxmlformats.org/officeDocument/2006/relationships/diagramColors" Target="../diagrams/colors7.xml"/><Relationship Id="rId4" Type="http://schemas.openxmlformats.org/officeDocument/2006/relationships/diagramQuickStyle" Target="../diagrams/quickStyle6.xml"/><Relationship Id="rId9" Type="http://schemas.openxmlformats.org/officeDocument/2006/relationships/diagramQuickStyle" Target="../diagrams/quickStyle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vimeo.com/49070337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technet.microsoft.com/en-us/library/cc768129.aspx" TargetMode="External"/><Relationship Id="rId2" Type="http://schemas.openxmlformats.org/officeDocument/2006/relationships/hyperlink" Target="http://securityxploded.com/malware-analysis-training-reference.php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7.png"/><Relationship Id="rId4" Type="http://schemas.openxmlformats.org/officeDocument/2006/relationships/hyperlink" Target="http://www.securityxploded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ecurityxploded.com/security-training.php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4282" y="1066792"/>
            <a:ext cx="8929718" cy="1143008"/>
          </a:xfrm>
          <a:noFill/>
          <a:ln>
            <a:noFill/>
            <a:headEnd/>
            <a:tailEnd/>
          </a:ln>
          <a:effectLst>
            <a:glow rad="101600">
              <a:schemeClr val="accent1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39700" h="139700" prst="divot"/>
          </a:sp3d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IN" sz="3000" b="0" dirty="0" smtClean="0">
                <a:ln w="5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Practical </a:t>
            </a:r>
            <a:r>
              <a:rPr lang="en-IN" sz="3000" b="0" dirty="0" smtClean="0">
                <a:ln w="5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Reversing VI - </a:t>
            </a:r>
            <a:r>
              <a:rPr lang="en-IN" sz="3000" b="0" dirty="0" smtClean="0">
                <a:ln w="5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Exploit </a:t>
            </a:r>
            <a:r>
              <a:rPr lang="en-IN" sz="3000" b="0" dirty="0" smtClean="0">
                <a:ln w="5000" cmpd="sng">
                  <a:solidFill>
                    <a:schemeClr val="tx1"/>
                  </a:solidFill>
                  <a:prstDash val="solid"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Development [advanced]</a:t>
            </a:r>
            <a:endParaRPr lang="en-IN" sz="3000" b="0" cap="none" dirty="0">
              <a:ln w="5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905000" y="2057400"/>
            <a:ext cx="5572164" cy="954107"/>
          </a:xfrm>
          <a:prstGeom prst="rect">
            <a:avLst/>
          </a:prstGeom>
          <a:noFill/>
          <a:ln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0">
            <a:scrgbClr r="0" g="0" b="0"/>
          </a:lnRef>
          <a:fillRef idx="1001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  <a:scene3d>
              <a:camera prst="perspectiveBelow"/>
              <a:lightRig rig="threePt" dir="t"/>
            </a:scene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 smtClean="0">
              <a:ln w="1905">
                <a:solidFill>
                  <a:schemeClr val="tx1"/>
                </a:solidFill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 smtClean="0">
                <a:ln w="1905"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Amit</a:t>
            </a:r>
            <a:r>
              <a:rPr lang="en-US" sz="2800" b="1" dirty="0" smtClean="0">
                <a:ln w="1905"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n w="1905">
                  <a:solidFill>
                    <a:schemeClr val="tx1"/>
                  </a:solidFill>
                </a:ln>
                <a:latin typeface="Times New Roman" pitchFamily="18" charset="0"/>
                <a:cs typeface="Times New Roman" pitchFamily="18" charset="0"/>
              </a:rPr>
              <a:t>Malik</a:t>
            </a:r>
            <a:endParaRPr lang="en-US" sz="2800" b="1" dirty="0">
              <a:ln w="1905">
                <a:solidFill>
                  <a:schemeClr val="tx1"/>
                </a:solidFill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057400" y="4876800"/>
            <a:ext cx="5572140" cy="1015663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www.SecurityXploded.com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9050" cap="flat" cmpd="sng" algn="ctr">
            <a:noFill/>
            <a:prstDash val="solid"/>
            <a:headEnd/>
            <a:tailEnd/>
          </a:ln>
          <a:extLst/>
        </p:spPr>
        <p:style>
          <a:lnRef idx="2">
            <a:schemeClr val="dk1"/>
          </a:lnRef>
          <a:fillRef idx="1003">
            <a:schemeClr val="lt2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45720" tIns="45720" rIns="4572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400" b="1" i="0" u="none" strike="noStrike" kern="1200" cap="none" spc="0" normalizeH="0" baseline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Reverse</a:t>
            </a:r>
            <a:r>
              <a:rPr kumimoji="0" lang="en-IN" sz="2400" b="1" i="0" u="none" strike="noStrike" kern="1200" cap="none" spc="0" normalizeH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Engineering</a:t>
            </a:r>
            <a:r>
              <a:rPr kumimoji="0" lang="en-IN" sz="2400" b="1" i="0" u="none" strike="noStrike" kern="1200" cap="none" spc="0" normalizeH="0" baseline="0" noProof="0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  <a:uLnTx/>
                <a:uFillTx/>
                <a:latin typeface="+mn-lt"/>
                <a:ea typeface="+mn-ea"/>
                <a:cs typeface="+mn-cs"/>
              </a:rPr>
              <a:t> &amp; Malware Analysis</a:t>
            </a:r>
            <a:r>
              <a:rPr lang="en-IN" sz="2400" b="1" dirty="0" smtClean="0">
                <a:ln w="10541" cmpd="sng">
                  <a:solidFill>
                    <a:srgbClr val="076202"/>
                  </a:solidFill>
                  <a:prstDash val="solid"/>
                </a:ln>
                <a:solidFill>
                  <a:schemeClr val="bg1">
                    <a:lumMod val="85000"/>
                  </a:schemeClr>
                </a:solidFill>
              </a:rPr>
              <a:t> Training</a:t>
            </a:r>
            <a:endParaRPr kumimoji="0" lang="en-IN" sz="2400" b="1" i="0" u="none" strike="noStrike" kern="1200" cap="none" spc="0" normalizeH="0" noProof="0" dirty="0" smtClean="0">
              <a:ln w="10541" cmpd="sng">
                <a:solidFill>
                  <a:srgbClr val="076202"/>
                </a:solidFill>
                <a:prstDash val="solid"/>
              </a:ln>
              <a:solidFill>
                <a:schemeClr val="bg1">
                  <a:lumMod val="85000"/>
                </a:schemeClr>
              </a:solidFill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6" descr="securityxplodedbigiconnormal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886200" y="3530600"/>
            <a:ext cx="1524000" cy="1270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GS Cookie (/GS)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Put some random value (cookie – 32 bit) on stack before return address.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While returning, compare the value of saved cookie, if not same then we have an overwrite.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Generate “ Security Exception (if any)”, terminate the Application.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/GS Cookie Cont...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600200"/>
            <a:ext cx="3752850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4572000"/>
            <a:ext cx="4810125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2924944"/>
            <a:ext cx="4176464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95536" y="1196752"/>
            <a:ext cx="46805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Function Start:</a:t>
            </a:r>
            <a:endParaRPr lang="en-IN" dirty="0"/>
          </a:p>
        </p:txBody>
      </p:sp>
      <p:sp>
        <p:nvSpPr>
          <p:cNvPr id="10" name="TextBox 9"/>
          <p:cNvSpPr txBox="1"/>
          <p:nvPr/>
        </p:nvSpPr>
        <p:spPr>
          <a:xfrm>
            <a:off x="251520" y="4077072"/>
            <a:ext cx="3240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Function end:</a:t>
            </a:r>
            <a:endParaRPr lang="en-IN" dirty="0"/>
          </a:p>
        </p:txBody>
      </p:sp>
      <p:sp>
        <p:nvSpPr>
          <p:cNvPr id="11" name="TextBox 10"/>
          <p:cNvSpPr txBox="1"/>
          <p:nvPr/>
        </p:nvSpPr>
        <p:spPr>
          <a:xfrm>
            <a:off x="5004048" y="2276872"/>
            <a:ext cx="36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Cookie check function (see “function end” in below picture.)</a:t>
            </a:r>
            <a:endParaRPr lang="en-IN" dirty="0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/GS Cookie Bypass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7244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Generate exception before cookie check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Code dependent – if some overwritten variables are used before function return.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Overwrite stack up to the end, further overwrite will generate exception </a:t>
            </a:r>
          </a:p>
          <a:p>
            <a:pPr>
              <a:lnSpc>
                <a:spcPct val="150000"/>
              </a:lnSpc>
            </a:pPr>
            <a:r>
              <a:rPr lang="en-US" sz="3400" dirty="0" smtClean="0">
                <a:latin typeface="Times New Roman" pitchFamily="18" charset="0"/>
                <a:cs typeface="Times New Roman" pitchFamily="18" charset="0"/>
              </a:rPr>
              <a:t>Back to the question which exploitation (EIP or SEH) is more reliable ?</a:t>
            </a:r>
          </a:p>
          <a:p>
            <a:pPr lvl="1"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SEH method is considered to be a bit more safe and reliable regardless of this bypassing technique. 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/GS Cookie Bypass Cont..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88840"/>
            <a:ext cx="7704856" cy="38884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57200" y="1412776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Leverage the implementation. Did you see something ?</a:t>
            </a:r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SafeSEH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05800" cy="51816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Compiler [Linker] /SAFESEH option</a:t>
            </a:r>
          </a:p>
          <a:p>
            <a:pPr>
              <a:lnSpc>
                <a:spcPct val="17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Static list of known good exception handlers for the binary.</a:t>
            </a:r>
          </a:p>
          <a:p>
            <a:pPr>
              <a:lnSpc>
                <a:spcPct val="17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Checks every time when a handler is called against the static list, if not in the list then handler is invalid and takes preventive measures.</a:t>
            </a:r>
          </a:p>
          <a:p>
            <a:pPr>
              <a:lnSpc>
                <a:spcPct val="17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Load configuration directory stores meta information about safe exception handlers.</a:t>
            </a:r>
          </a:p>
          <a:p>
            <a:pPr>
              <a:lnSpc>
                <a:spcPct val="17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If any module is not compiled with /SAFESEH then no check is done to ensure the integrity of the handler for that module.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/SAFESEH Bypassing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5257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If any loaded module in the vulnerable binary is not /SAFESEH compiled then no check is done to ensure the integrity of the handler for that module, so we can use any p/p/r address from that module.</a:t>
            </a:r>
          </a:p>
          <a:p>
            <a:pPr>
              <a:lnSpc>
                <a:spcPct val="150000"/>
              </a:lnSpc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Use the address that is outside the address range of loaded modules.</a:t>
            </a:r>
          </a:p>
          <a:p>
            <a:pPr>
              <a:lnSpc>
                <a:spcPct val="150000"/>
              </a:lnSpc>
            </a:pP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Importance of forward and backward jump.</a:t>
            </a:r>
          </a:p>
          <a:p>
            <a:pPr lvl="1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838200" y="4572000"/>
          <a:ext cx="2952328" cy="2132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26" name="Straight Connector 25"/>
          <p:cNvCxnSpPr/>
          <p:nvPr/>
        </p:nvCxnSpPr>
        <p:spPr>
          <a:xfrm flipH="1">
            <a:off x="982216" y="4932040"/>
            <a:ext cx="79208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982216" y="4932040"/>
            <a:ext cx="0" cy="144016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982216" y="6372200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aphicFrame>
        <p:nvGraphicFramePr>
          <p:cNvPr id="34" name="Diagram 33"/>
          <p:cNvGraphicFramePr/>
          <p:nvPr/>
        </p:nvGraphicFramePr>
        <p:xfrm>
          <a:off x="5105400" y="4572000"/>
          <a:ext cx="2952328" cy="21328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35" name="Straight Connector 34"/>
          <p:cNvCxnSpPr/>
          <p:nvPr/>
        </p:nvCxnSpPr>
        <p:spPr>
          <a:xfrm flipH="1">
            <a:off x="5249416" y="5652120"/>
            <a:ext cx="792088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249416" y="4932040"/>
            <a:ext cx="0" cy="72008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5249416" y="4932040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3059832" y="5301208"/>
            <a:ext cx="14401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Forward jump</a:t>
            </a:r>
            <a:endParaRPr lang="en-IN" dirty="0"/>
          </a:p>
        </p:txBody>
      </p:sp>
      <p:sp>
        <p:nvSpPr>
          <p:cNvPr id="39" name="TextBox 38"/>
          <p:cNvSpPr txBox="1"/>
          <p:nvPr/>
        </p:nvSpPr>
        <p:spPr>
          <a:xfrm>
            <a:off x="7543800" y="5257800"/>
            <a:ext cx="1420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Backward </a:t>
            </a:r>
          </a:p>
          <a:p>
            <a:r>
              <a:rPr lang="en-US" dirty="0" smtClean="0"/>
              <a:t>jump</a:t>
            </a:r>
            <a:endParaRPr lang="en-IN" dirty="0"/>
          </a:p>
        </p:txBody>
      </p:sp>
      <p:sp>
        <p:nvSpPr>
          <p:cNvPr id="1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DEP (Data Execution Prevention)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Two types: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Software DEP (forget it)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Hardware DEP (NX/XD enabled processors) – we will be talking about it in the rest of the session.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We can’t execute  the code from non executable area anymore.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We are directly dealing with processer in this case.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DEP (HW) Bypass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87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ROP (Return Oriented Programming)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Use the system/existing code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How stack works ?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Main theme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Either make non executable area executable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Or allocate new area with executable permissions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How ?</a:t>
            </a:r>
          </a:p>
          <a:p>
            <a:pPr lvl="2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Well, use ROP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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Stack Heap Flipping (Stack Pivoting)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924800" cy="480060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70000"/>
              </a:lnSpc>
            </a:pP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I think this deserve a dedicated slide</a:t>
            </a:r>
          </a:p>
          <a:p>
            <a:pPr>
              <a:lnSpc>
                <a:spcPct val="170000"/>
              </a:lnSpc>
            </a:pP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Depending on the conditions we may have large ROP payload while space on stack may be less or may be our entire payload is on heap.</a:t>
            </a:r>
          </a:p>
          <a:p>
            <a:pPr>
              <a:lnSpc>
                <a:spcPct val="170000"/>
              </a:lnSpc>
            </a:pP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Flip the heap on to the stack so that we can get larger room.</a:t>
            </a:r>
          </a:p>
          <a:p>
            <a:pPr>
              <a:lnSpc>
                <a:spcPct val="170000"/>
              </a:lnSpc>
            </a:pP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Instructions like XCHG ESP[REG], REG[ESP] can be used.</a:t>
            </a:r>
          </a:p>
          <a:p>
            <a:pPr>
              <a:lnSpc>
                <a:spcPct val="170000"/>
              </a:lnSpc>
            </a:pP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We can also jump inside the valid instructions to change their meaning.</a:t>
            </a:r>
          </a:p>
          <a:p>
            <a:pPr lvl="1">
              <a:lnSpc>
                <a:spcPct val="170000"/>
              </a:lnSpc>
            </a:pP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Example: jump one byte inside “</a:t>
            </a:r>
            <a:r>
              <a:rPr lang="en-US" sz="5000" b="1" dirty="0" smtClean="0">
                <a:latin typeface="Times New Roman" pitchFamily="18" charset="0"/>
                <a:cs typeface="Times New Roman" pitchFamily="18" charset="0"/>
              </a:rPr>
              <a:t>setz al</a:t>
            </a: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” instruction ( From Adobe U3D exploit in wild)</a:t>
            </a:r>
            <a:endParaRPr lang="en-IN" sz="5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DEP (HW) Bypass (DEMO)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Methods</a:t>
            </a:r>
          </a:p>
          <a:p>
            <a:pPr lvl="1"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HeapCreate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VirtualAlloc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VirtualProtect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WriteProcessMemory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(DEMO – simple, easy, demonstrate the entire concept – XpSp3)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Often times the small code chunks in ROP are termed as “gadgets” 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Disclaimer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71600"/>
            <a:ext cx="8763000" cy="4154984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The Content, Demonstration, Source Code and Programs presented here is "AS IS" without any warranty or conditions of any kind. Also the views/ideas/knowledge expressed here are solely of the trainer’s only and nothing to do with the company or the organization in which the trainer is currently working. </a:t>
            </a:r>
          </a:p>
          <a:p>
            <a:pPr marL="285750" indent="-285750" algn="just" eaLnBrk="1" hangingPunct="1"/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	However in no circumstances neither the trainer nor </a:t>
            </a:r>
            <a:r>
              <a:rPr lang="en-US" sz="2200" dirty="0" err="1" smtClean="0">
                <a:latin typeface="Times New Roman" pitchFamily="18" charset="0"/>
                <a:cs typeface="Times New Roman" pitchFamily="18" charset="0"/>
              </a:rPr>
              <a:t>SecurityXploded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is responsible for any damage or loss caused due to use or misuse of the information presented here.</a:t>
            </a:r>
          </a:p>
          <a:p>
            <a:pPr marL="285750" indent="-285750" eaLnBrk="1" hangingPunct="1"/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DEP (HW) Bypass (DEMO)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590800"/>
            <a:ext cx="4495800" cy="609600"/>
          </a:xfrm>
        </p:spPr>
        <p:txBody>
          <a:bodyPr/>
          <a:lstStyle/>
          <a:p>
            <a:pPr marL="36512" indent="0">
              <a:lnSpc>
                <a:spcPct val="150000"/>
              </a:lnSpc>
              <a:buNone/>
            </a:pPr>
            <a:r>
              <a:rPr lang="en-IN" sz="2600" dirty="0">
                <a:latin typeface="Times New Roman" pitchFamily="18" charset="0"/>
                <a:cs typeface="Times New Roman" pitchFamily="18" charset="0"/>
                <a:hlinkClick r:id="rId2"/>
              </a:rPr>
              <a:t>http://vimeo.com/49069964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42649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ASLR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Address Space Layout Randomization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Involves randomly positioning the memory areas like base address of the binary, position of stack and heap.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Compiler[linker] /DYNAMICBASE option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ASLR Bypass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Search for Non-ASLR loaded libraries in the vulnerable application or if possible load one.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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JRE ?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Memory leaks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Brute force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Heavily depends on vulnerability conditions </a:t>
            </a: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IN" smtClean="0"/>
              <a:t>www.SecurityXploded.com</a:t>
            </a:r>
            <a:endParaRPr lang="en-I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Client Side Exploits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Exploits that targets client applications like browsers,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plugins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media players, readers etc.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Much more dangerous then any other form of exploits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Huge impact and landscape</a:t>
            </a:r>
          </a:p>
          <a:p>
            <a:pPr>
              <a:lnSpc>
                <a:spcPct val="15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Provides solid infection vector</a:t>
            </a:r>
          </a:p>
          <a:p>
            <a:pPr>
              <a:lnSpc>
                <a:spcPct val="15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ig malicious infrastructure.</a:t>
            </a:r>
          </a:p>
          <a:p>
            <a:pPr lvl="1">
              <a:lnSpc>
                <a:spcPct val="150000"/>
              </a:lnSpc>
            </a:pP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Botnets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DDOS, Spam etc.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Heap Spray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60000"/>
              </a:lnSpc>
            </a:pP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A technique used in client side exploits</a:t>
            </a:r>
          </a:p>
          <a:p>
            <a:pPr>
              <a:lnSpc>
                <a:spcPct val="160000"/>
              </a:lnSpc>
            </a:pP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IT’S NOT A VULNERABILITY or CLASS OF VUL.</a:t>
            </a:r>
          </a:p>
          <a:p>
            <a:pPr>
              <a:lnSpc>
                <a:spcPct val="160000"/>
              </a:lnSpc>
            </a:pP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It’s a technique used for code execution.</a:t>
            </a:r>
          </a:p>
          <a:p>
            <a:pPr>
              <a:lnSpc>
                <a:spcPct val="160000"/>
              </a:lnSpc>
            </a:pP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Think about the followings again:</a:t>
            </a:r>
          </a:p>
          <a:p>
            <a:pPr lvl="1">
              <a:lnSpc>
                <a:spcPct val="160000"/>
              </a:lnSpc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EIP overwrite</a:t>
            </a:r>
          </a:p>
          <a:p>
            <a:pPr lvl="1">
              <a:lnSpc>
                <a:spcPct val="160000"/>
              </a:lnSpc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SEH overwrite </a:t>
            </a:r>
          </a:p>
          <a:p>
            <a:pPr lvl="1">
              <a:lnSpc>
                <a:spcPct val="160000"/>
              </a:lnSpc>
              <a:buFont typeface="Arial" pitchFamily="34" charset="0"/>
              <a:buChar char="•"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What we used in the above and why we used that ?</a:t>
            </a:r>
          </a:p>
          <a:p>
            <a:pPr>
              <a:lnSpc>
                <a:spcPct val="160000"/>
              </a:lnSpc>
            </a:pP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Heap spray provides very simple method for code execution.</a:t>
            </a:r>
          </a:p>
          <a:p>
            <a:pPr lvl="1">
              <a:lnSpc>
                <a:spcPct val="160000"/>
              </a:lnSpc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Heap Spray Cont...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029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ortunately or unfortunately client side scripting languages like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javascript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vbscript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etc. provides methods to allocate and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deallocate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memory on the client. </a:t>
            </a: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Which means we can make invalid memory addresses valid.</a:t>
            </a:r>
            <a:endParaRPr lang="en-IN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3779912" y="5085184"/>
          <a:ext cx="5184576" cy="15567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6732240" y="5301208"/>
            <a:ext cx="0" cy="1152128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851920" y="4876800"/>
            <a:ext cx="5292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0x200...		          0x400..                  0x500..</a:t>
            </a:r>
            <a:endParaRPr lang="en-IN" dirty="0"/>
          </a:p>
        </p:txBody>
      </p:sp>
      <p:graphicFrame>
        <p:nvGraphicFramePr>
          <p:cNvPr id="17" name="Diagram 16"/>
          <p:cNvGraphicFramePr/>
          <p:nvPr/>
        </p:nvGraphicFramePr>
        <p:xfrm>
          <a:off x="683568" y="3505200"/>
          <a:ext cx="5184576" cy="1480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8" name="Straight Connector 17"/>
          <p:cNvCxnSpPr/>
          <p:nvPr/>
        </p:nvCxnSpPr>
        <p:spPr>
          <a:xfrm>
            <a:off x="2819400" y="3581400"/>
            <a:ext cx="0" cy="121920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55576" y="3140968"/>
            <a:ext cx="54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0x200...		0x300..	                          0x500..</a:t>
            </a:r>
            <a:endParaRPr lang="en-IN" dirty="0"/>
          </a:p>
        </p:txBody>
      </p:sp>
      <p:sp>
        <p:nvSpPr>
          <p:cNvPr id="20" name="TextBox 19"/>
          <p:cNvSpPr txBox="1"/>
          <p:nvPr/>
        </p:nvSpPr>
        <p:spPr>
          <a:xfrm>
            <a:off x="6019800" y="3886200"/>
            <a:ext cx="25922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Before Allocation</a:t>
            </a:r>
            <a:endParaRPr lang="en-IN" sz="22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838200" y="5334000"/>
            <a:ext cx="27363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 smtClean="0"/>
              <a:t>After Allocation (0x300.. To 0x400.. Is valid now)</a:t>
            </a:r>
            <a:endParaRPr lang="en-IN" sz="2200" b="1" dirty="0"/>
          </a:p>
        </p:txBody>
      </p:sp>
      <p:sp>
        <p:nvSpPr>
          <p:cNvPr id="12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Heap Spray Cont..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Allocate memory and fill with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nop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shellcode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Overwrite the EIP or SEH with any address within the newly allocated area (the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nop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region).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Here EIP overwrite or SEH overwrite can be by any means.</a:t>
            </a:r>
          </a:p>
          <a:p>
            <a:pPr lvl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Stack buffer overflow, Heap buffer overflow, memory corruption, use after free etc..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0892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Heap Spray (DEMO –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IEPeers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Vulnerability (IE6, IE7)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4" name="TextBox 3"/>
          <p:cNvSpPr txBox="1"/>
          <p:nvPr/>
        </p:nvSpPr>
        <p:spPr>
          <a:xfrm>
            <a:off x="3039979" y="4267200"/>
            <a:ext cx="297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hlinkClick r:id="rId2"/>
              </a:rPr>
              <a:t>http://vimeo.com/49070337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Heap Spray (Stability Comments)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Use intelligent guesses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Stability depends on the exploitation conditions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Fragmented heap, choose little higher addresses.</a:t>
            </a:r>
          </a:p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Large number of  allocations, choose little lower addresses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</a:t>
            </a:r>
          </a:p>
          <a:p>
            <a:pPr>
              <a:lnSpc>
                <a:spcPct val="150000"/>
              </a:lnSpc>
            </a:pPr>
            <a:endParaRPr lang="en-IN" sz="2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Reference	</a:t>
            </a:r>
            <a:endParaRPr lang="en-US" sz="4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tx1"/>
              </a:buClr>
              <a:buFont typeface="Wingdings" pitchFamily="2" charset="2"/>
              <a:buChar char="Ø"/>
            </a:pPr>
            <a:r>
              <a:rPr lang="en-US" sz="22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Complete Reference Guide for Reversing &amp; Malware Analysis Training</a:t>
            </a:r>
            <a:endParaRPr lang="en-US" sz="2200" dirty="0" smtClean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  <a:hlinkClick r:id="rId3"/>
            </a:endParaRPr>
          </a:p>
          <a:p>
            <a:pPr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Acknowledgement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71600"/>
            <a:ext cx="8763000" cy="347787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Special thanks to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Null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&amp;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Garage4Hackers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community for their extended support and cooperation.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Thanks to all the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Trainers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who have devoted their precious time and countless hours to make it happen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Thanks to </a:t>
            </a:r>
            <a:r>
              <a:rPr lang="en-US" sz="2200" b="1" dirty="0" err="1" smtClean="0">
                <a:latin typeface="Times New Roman" pitchFamily="18" charset="0"/>
                <a:cs typeface="Times New Roman" pitchFamily="18" charset="0"/>
              </a:rPr>
              <a:t>ThoughtWorks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for the beautiful and bigger venue.</a:t>
            </a: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2484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371600"/>
            <a:ext cx="9144000" cy="4462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 !</a:t>
            </a:r>
          </a:p>
          <a:p>
            <a:pPr algn="ctr"/>
            <a:endParaRPr lang="en-US" sz="4800" b="1" dirty="0" smtClean="0">
              <a:solidFill>
                <a:srgbClr val="FF0000"/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hlinkClick r:id="rId4"/>
              </a:rPr>
              <a:t>www.SecurityXploded.com</a:t>
            </a:r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  <a:p>
            <a:pPr algn="ctr"/>
            <a:endParaRPr lang="en-US" sz="32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25400" dir="2700000" algn="tl">
                  <a:schemeClr val="tx1">
                    <a:alpha val="43000"/>
                  </a:schemeClr>
                </a:outerShdw>
              </a:effectLst>
            </a:endParaRPr>
          </a:p>
        </p:txBody>
      </p:sp>
      <p:pic>
        <p:nvPicPr>
          <p:cNvPr id="7" name="Picture 6" descr="securityxploded_Logo_icon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581400" y="2514600"/>
            <a:ext cx="1838325" cy="1533525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36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Reversing &amp; Malware Analysis Training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0" y="1371600"/>
            <a:ext cx="9144000" cy="1384995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buFont typeface="Wingdings" pitchFamily="2" charset="2"/>
              <a:buChar char="§"/>
            </a:pPr>
            <a:endParaRPr lang="en-IN" sz="2400" dirty="0">
              <a:latin typeface="Cambria" pitchFamily="18" charset="0"/>
            </a:endParaRPr>
          </a:p>
          <a:p>
            <a:pPr marL="285750" indent="-285750" eaLnBrk="1" hangingPunct="1"/>
            <a:endParaRPr lang="en-IN" sz="2400" dirty="0" smtClean="0">
              <a:latin typeface="Cambria" pitchFamily="18" charset="0"/>
            </a:endParaRPr>
          </a:p>
          <a:p>
            <a:pPr eaLnBrk="1" hangingPunct="1"/>
            <a:endParaRPr lang="en-IN" dirty="0">
              <a:latin typeface="Cambria" pitchFamily="18" charset="0"/>
            </a:endParaRPr>
          </a:p>
          <a:p>
            <a:pPr eaLnBrk="1" hangingPunct="1"/>
            <a:r>
              <a:rPr lang="en-IN" dirty="0" smtClean="0">
                <a:latin typeface="Cambria" pitchFamily="18" charset="0"/>
              </a:rPr>
              <a:t>    </a:t>
            </a:r>
            <a:endParaRPr lang="en-IN" dirty="0">
              <a:latin typeface="Cambria" pitchFamily="18" charset="0"/>
            </a:endParaRPr>
          </a:p>
        </p:txBody>
      </p:sp>
      <p:sp>
        <p:nvSpPr>
          <p:cNvPr id="6" name="TextBox 16"/>
          <p:cNvSpPr txBox="1">
            <a:spLocks noChangeArrowheads="1"/>
          </p:cNvSpPr>
          <p:nvPr/>
        </p:nvSpPr>
        <p:spPr bwMode="auto">
          <a:xfrm>
            <a:off x="0" y="1399431"/>
            <a:ext cx="8763000" cy="5001369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eaLnBrk="1" hangingPunct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This presentation is a part of our 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Reverse Engineering &amp; Malware Analysis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training program. Currently it is delivered only during our local meet for FREE of cost.</a:t>
            </a:r>
          </a:p>
          <a:p>
            <a:pPr marL="285750" eaLnBrk="1" hangingPunct="1">
              <a:lnSpc>
                <a:spcPct val="150000"/>
              </a:lnSpc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lnSpc>
                <a:spcPct val="150000"/>
              </a:lnSpc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    For complete details of this course, visit our 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  <a:hlinkClick r:id="rId3"/>
              </a:rPr>
              <a:t>Security Training page</a:t>
            </a: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7" name="Footer Placeholder 10"/>
          <p:cNvSpPr txBox="1">
            <a:spLocks/>
          </p:cNvSpPr>
          <p:nvPr/>
        </p:nvSpPr>
        <p:spPr>
          <a:xfrm>
            <a:off x="6248400" y="649287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0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8" name="Picture 7" descr="security-training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95600" y="3124200"/>
            <a:ext cx="2857500" cy="2057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285720" y="357166"/>
            <a:ext cx="842968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lvl="0" algn="ctr"/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25400" dir="2700000" algn="tl">
                    <a:schemeClr val="tx1">
                      <a:alpha val="43000"/>
                    </a:schemeClr>
                  </a:outerShdw>
                </a:effectLst>
                <a:latin typeface="Times New Roman" pitchFamily="18" charset="0"/>
                <a:cs typeface="Times New Roman" pitchFamily="18" charset="0"/>
              </a:rPr>
              <a:t>Who am I #1</a:t>
            </a:r>
          </a:p>
        </p:txBody>
      </p:sp>
      <p:sp>
        <p:nvSpPr>
          <p:cNvPr id="6147" name="TextBox 16"/>
          <p:cNvSpPr txBox="1">
            <a:spLocks noChangeArrowheads="1"/>
          </p:cNvSpPr>
          <p:nvPr/>
        </p:nvSpPr>
        <p:spPr bwMode="auto">
          <a:xfrm>
            <a:off x="304800" y="1371600"/>
            <a:ext cx="8839200" cy="4031873"/>
          </a:xfrm>
          <a:prstGeom prst="rect">
            <a:avLst/>
          </a:prstGeom>
          <a:extLst/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285750" indent="-285750" eaLnBrk="1" hangingPunct="1">
              <a:lnSpc>
                <a:spcPct val="150000"/>
              </a:lnSpc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Amit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Malik (sometimes DouBle_Zer0,DZZ)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Member SecurityXploded &amp; Garage4Hackers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Security Researcher @ McAfee Labs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RE, Exploit Analysis/Development, Malware Analysis</a:t>
            </a:r>
          </a:p>
          <a:p>
            <a:pPr marL="1028700" lvl="1" eaLnBrk="1" hangingPunct="1">
              <a:lnSpc>
                <a:spcPct val="150000"/>
              </a:lnSpc>
              <a:buFont typeface="Wingdings" pitchFamily="2" charset="2"/>
              <a:buChar char="§"/>
            </a:pPr>
            <a:r>
              <a:rPr lang="en-US" sz="2200" dirty="0" smtClean="0">
                <a:latin typeface="Times New Roman" pitchFamily="18" charset="0"/>
                <a:cs typeface="Times New Roman" pitchFamily="18" charset="0"/>
              </a:rPr>
              <a:t>Email: m.amit30@gmail.com</a:t>
            </a: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285750" indent="-285750" eaLnBrk="1" hangingPunct="1">
              <a:buFont typeface="Wingdings" pitchFamily="2" charset="2"/>
              <a:buChar char="§"/>
            </a:pPr>
            <a:endParaRPr lang="en-US" sz="22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IN" sz="2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IN" sz="2200" dirty="0" smtClean="0">
                <a:latin typeface="Times New Roman" pitchFamily="18" charset="0"/>
                <a:cs typeface="Times New Roman" pitchFamily="18" charset="0"/>
              </a:rPr>
              <a:t>    </a:t>
            </a:r>
            <a:endParaRPr lang="en-IN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Agenda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077200" cy="50292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material in this presentation is a bit complicated so I will be using the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zig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zag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approach.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Recap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Protections (GS and SAFESEH)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Client side exploits and Heap Spray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Protections (DEP)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Protections (ASLR)</a:t>
            </a:r>
          </a:p>
          <a:p>
            <a:pPr>
              <a:lnSpc>
                <a:spcPct val="15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If time permits then few words on the following: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Heap buffer overflows</a:t>
            </a:r>
          </a:p>
          <a:p>
            <a:pPr lvl="1"/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Recap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382000" cy="4953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60000"/>
              </a:lnSpc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In previous session we covered:</a:t>
            </a:r>
          </a:p>
          <a:p>
            <a:pPr lvl="1">
              <a:lnSpc>
                <a:spcPct val="160000"/>
              </a:lnSpc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Stack based buffer overflow</a:t>
            </a:r>
          </a:p>
          <a:p>
            <a:pPr lvl="2">
              <a:lnSpc>
                <a:spcPct val="16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EIP overwrite (saved return address)</a:t>
            </a:r>
          </a:p>
          <a:p>
            <a:pPr lvl="2">
              <a:lnSpc>
                <a:spcPct val="160000"/>
              </a:lnSpc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SEH Overwrite</a:t>
            </a:r>
          </a:p>
          <a:p>
            <a:pPr>
              <a:lnSpc>
                <a:spcPct val="160000"/>
              </a:lnSpc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We also discussed “why we need pop </a:t>
            </a:r>
            <a:r>
              <a:rPr lang="en-US" sz="3700" dirty="0" err="1" smtClean="0">
                <a:latin typeface="Times New Roman" pitchFamily="18" charset="0"/>
                <a:cs typeface="Times New Roman" pitchFamily="18" charset="0"/>
              </a:rPr>
              <a:t>pop</a:t>
            </a: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 ret or other similar instruction in SEH overflow”</a:t>
            </a:r>
          </a:p>
          <a:p>
            <a:pPr>
              <a:lnSpc>
                <a:spcPct val="160000"/>
              </a:lnSpc>
            </a:pPr>
            <a:r>
              <a:rPr lang="en-US" sz="3700" dirty="0" smtClean="0">
                <a:latin typeface="Times New Roman" pitchFamily="18" charset="0"/>
                <a:cs typeface="Times New Roman" pitchFamily="18" charset="0"/>
              </a:rPr>
              <a:t>Now Question: Which one is more reliable or considered to be more reliable in terms of exploitation ?</a:t>
            </a:r>
          </a:p>
          <a:p>
            <a:pPr lvl="1">
              <a:lnSpc>
                <a:spcPct val="160000"/>
              </a:lnSpc>
            </a:pP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Consider we have overwritten EIP and SEH successfully. </a:t>
            </a:r>
          </a:p>
        </p:txBody>
      </p:sp>
      <p:sp>
        <p:nvSpPr>
          <p:cNvPr id="4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Protections Enforced by OS and Processor</a:t>
            </a:r>
            <a:endParaRPr lang="en-IN" sz="4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  <p:sp>
        <p:nvSpPr>
          <p:cNvPr id="6" name="TextBox 5"/>
          <p:cNvSpPr txBox="1"/>
          <p:nvPr/>
        </p:nvSpPr>
        <p:spPr>
          <a:xfrm>
            <a:off x="533400" y="6248400"/>
            <a:ext cx="838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*Safe unlinking, Heap cookies etc. are also protection methods added into the OS.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Protections for stack based buffer overflow (Primary)</a:t>
            </a:r>
            <a:endParaRPr lang="en-I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91601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Fortunately or Unfortunately both protection schemes are based on compiler/Linker options.</a:t>
            </a:r>
          </a:p>
          <a:p>
            <a:pPr>
              <a:lnSpc>
                <a:spcPct val="150000"/>
              </a:lnSpc>
            </a:pP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1500" dirty="0" smtClean="0">
                <a:latin typeface="Times New Roman" pitchFamily="18" charset="0"/>
                <a:cs typeface="Times New Roman" pitchFamily="18" charset="0"/>
              </a:rPr>
              <a:t>SEHOP is a different protection scheme based on run time SEH chain validation, It is not based on compiler options however can be enabled or disabled through registry.</a:t>
            </a:r>
            <a:endParaRPr lang="en-US" sz="15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838200" y="2895600"/>
          <a:ext cx="324036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/>
          <p:cNvGraphicFramePr/>
          <p:nvPr/>
        </p:nvGraphicFramePr>
        <p:xfrm>
          <a:off x="4800600" y="2895600"/>
          <a:ext cx="324036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971800" y="6492875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en-IN" dirty="0" smtClean="0"/>
              <a:t>www.SecurityXploded.com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2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outs:outSpaceData xmlns:outs="http://schemas.microsoft.com/office/2009/outspace/metadata">
  <outs:relatedDates>
    <outs:relatedDate>
      <outs:type>3</outs:type>
      <outs:displayName>Last Modified</outs:displayName>
      <outs:dateTime>2010-10-28T18:34:05Z</outs:dateTime>
      <outs:isPinned>true</outs:isPinned>
    </outs:relatedDate>
    <outs:relatedDate>
      <outs:type>2</outs:type>
      <outs:displayName>Created</outs:displayName>
      <outs:dateTime>2010-07-04T05:35:18Z</outs:dateTime>
      <outs:isPinned>true</outs:isPinned>
    </outs:relatedDate>
    <outs:relatedDate>
      <outs:type>4</outs:type>
      <outs:displayName>Last Printed</outs:displayName>
      <outs:dateTime/>
      <outs:isPinned>true</outs:isPinned>
    </outs:relatedDate>
  </outs:relatedDates>
  <outs:relatedDocuments>
    <outs:relatedDocument>
      <outs:type>2</outs:type>
      <outs:displayName>Other documents in current folder</outs:displayName>
      <outs:uri/>
      <outs:isPinned>true</outs:isPinned>
    </outs:relatedDocument>
  </outs:relatedDocuments>
  <outs:relatedPeople>
    <outs:relatedPeopleItem>
      <outs:category>Author</outs:category>
      <outs:people>
        <outs:relatedPerson>
          <outs:displayName>Nagareshwar Talekar</outs:displayName>
          <outs:accountName/>
        </outs:relatedPerson>
      </outs:people>
      <outs:source>0</outs:source>
      <outs:isPinned>true</outs:isPinned>
    </outs:relatedPeopleItem>
    <outs:relatedPeopleItem>
      <outs:category>Last modified by</outs:category>
      <outs:people>
        <outs:relatedPerson>
          <outs:displayName>nag</outs:displayName>
          <outs:accountName/>
        </outs:relatedPerson>
      </outs:people>
      <outs:source>0</outs:source>
      <outs:isPinned>true</outs:isPinned>
    </outs:relatedPeopleItem>
    <outs:relatedPeopleItem>
      <outs:category>Manager</outs:category>
      <outs:people/>
      <outs:source>0</outs:source>
      <outs:isPinned>false</outs:isPinned>
    </outs:relatedPeopleItem>
  </outs:relatedPeople>
  <propertyMetadataList xmlns="http://schemas.microsoft.com/office/2009/outspace/metadata">
    <propertyMetadata>
      <type>0</type>
      <propertyId>2228224</propertyId>
      <propertyName/>
      <isPinned>true</isPinned>
    </propertyMetadata>
    <propertyMetadata>
      <type>0</type>
      <propertyId>1114115</propertyId>
      <propertyName/>
      <isPinned>true</isPinned>
    </propertyMetadata>
    <propertyMetadata>
      <type>0</type>
      <propertyId>1114117</propertyId>
      <propertyName/>
      <isPinned>true</isPinned>
    </propertyMetadata>
    <propertyMetadata>
      <type>0</type>
      <propertyId>589825</propertyId>
      <propertyName/>
      <isPinned>false</isPinned>
    </propertyMetadata>
    <propertyMetadata>
      <type>0</type>
      <propertyId>1114116</propertyId>
      <propertyName/>
      <isPinned>false</isPinned>
    </propertyMetadata>
    <propertyMetadata>
      <type>0</type>
      <propertyId>14</propertyId>
      <propertyName/>
      <isPinned>true</isPinned>
    </propertyMetadata>
    <propertyMetadata>
      <type>0</type>
      <propertyId>8</propertyId>
      <propertyName/>
      <isPinned>true</isPinned>
    </propertyMetadata>
    <propertyMetadata>
      <type>0</type>
      <propertyId>6</propertyId>
      <propertyName/>
      <isPinned>false</isPinned>
    </propertyMetadata>
    <propertyMetadata>
      <type>0</type>
      <propertyId>1114118</propertyId>
      <propertyName/>
      <isPinned>false</isPinned>
    </propertyMetadata>
    <propertyMetadata>
      <type>0</type>
      <propertyId>1179649</propertyId>
      <propertyName/>
      <isPinned>false</isPinned>
    </propertyMetadata>
    <propertyMetadata>
      <type>0</type>
      <propertyId>655365</propertyId>
      <propertyName/>
      <isPinned>false</isPinned>
    </propertyMetadata>
    <propertyMetadata>
      <type>0</type>
      <propertyId>1</propertyId>
      <propertyName/>
      <isPinned>false</isPinned>
    </propertyMetadata>
    <propertyMetadata>
      <type>0</type>
      <propertyId>0</propertyId>
      <propertyName/>
      <isPinned>true</isPinned>
    </propertyMetadata>
    <propertyMetadata>
      <type>0</type>
      <propertyId>13</propertyId>
      <propertyName/>
      <isPinned>false</isPinned>
    </propertyMetadata>
    <propertyMetadata>
      <type>0</type>
      <propertyId>1179653</propertyId>
      <propertyName/>
      <isPinned>false</isPinned>
    </propertyMetadata>
    <propertyMetadata>
      <type>0</type>
      <propertyId>22</propertyId>
      <propertyName/>
      <isPinned>false</isPinned>
    </propertyMetadata>
  </propertyMetadataList>
  <outs:corruptMetadataWasLost/>
</outs:outSpaceData>
</file>

<file path=customXml/itemProps1.xml><?xml version="1.0" encoding="utf-8"?>
<ds:datastoreItem xmlns:ds="http://schemas.openxmlformats.org/officeDocument/2006/customXml" ds:itemID="{963F2505-FD45-4DDE-B41A-9969EF4D17D6}">
  <ds:schemaRefs>
    <ds:schemaRef ds:uri="http://schemas.microsoft.com/office/2009/outspace/metadat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10018</TotalTime>
  <Words>1302</Words>
  <Application>Microsoft Office PowerPoint</Application>
  <PresentationFormat>On-screen Show (4:3)</PresentationFormat>
  <Paragraphs>243</Paragraphs>
  <Slides>30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Technic</vt:lpstr>
      <vt:lpstr>Practical Reversing VI - Exploit Development [advanced]</vt:lpstr>
      <vt:lpstr>PowerPoint Presentation</vt:lpstr>
      <vt:lpstr>PowerPoint Presentation</vt:lpstr>
      <vt:lpstr>PowerPoint Presentation</vt:lpstr>
      <vt:lpstr>PowerPoint Presentation</vt:lpstr>
      <vt:lpstr>Agenda</vt:lpstr>
      <vt:lpstr>Recap</vt:lpstr>
      <vt:lpstr>Protections Enforced by OS and Processor</vt:lpstr>
      <vt:lpstr>Protections for stack based buffer overflow (Primary)</vt:lpstr>
      <vt:lpstr>GS Cookie (/GS)</vt:lpstr>
      <vt:lpstr>/GS Cookie Cont...</vt:lpstr>
      <vt:lpstr>/GS Cookie Bypass</vt:lpstr>
      <vt:lpstr>/GS Cookie Bypass Cont..</vt:lpstr>
      <vt:lpstr>SafeSEH</vt:lpstr>
      <vt:lpstr>/SAFESEH Bypassing</vt:lpstr>
      <vt:lpstr>DEP (Data Execution Prevention)</vt:lpstr>
      <vt:lpstr>DEP (HW) Bypass</vt:lpstr>
      <vt:lpstr>Stack Heap Flipping (Stack Pivoting)</vt:lpstr>
      <vt:lpstr>DEP (HW) Bypass (DEMO)</vt:lpstr>
      <vt:lpstr>DEP (HW) Bypass (DEMO)</vt:lpstr>
      <vt:lpstr>ASLR</vt:lpstr>
      <vt:lpstr>ASLR Bypass</vt:lpstr>
      <vt:lpstr>Client Side Exploits</vt:lpstr>
      <vt:lpstr>Heap Spray</vt:lpstr>
      <vt:lpstr>Heap Spray Cont...</vt:lpstr>
      <vt:lpstr>Heap Spray Cont..</vt:lpstr>
      <vt:lpstr>Heap Spray (DEMO – IEPeers Vulnerability (IE6, IE7)</vt:lpstr>
      <vt:lpstr>Heap Spray (Stability Comments)</vt:lpstr>
      <vt:lpstr>Reference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Application Virtualization</dc:title>
  <dc:creator>Amit Malik</dc:creator>
  <cp:lastModifiedBy>nag</cp:lastModifiedBy>
  <cp:revision>592</cp:revision>
  <dcterms:created xsi:type="dcterms:W3CDTF">2010-07-04T05:35:18Z</dcterms:created>
  <dcterms:modified xsi:type="dcterms:W3CDTF">2012-09-08T17:04:43Z</dcterms:modified>
</cp:coreProperties>
</file>