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7"/>
  </p:notesMasterIdLst>
  <p:handoutMasterIdLst>
    <p:handoutMasterId r:id="rId28"/>
  </p:handoutMasterIdLst>
  <p:sldIdLst>
    <p:sldId id="335" r:id="rId3"/>
    <p:sldId id="261" r:id="rId4"/>
    <p:sldId id="336" r:id="rId5"/>
    <p:sldId id="337" r:id="rId6"/>
    <p:sldId id="323" r:id="rId7"/>
    <p:sldId id="324" r:id="rId8"/>
    <p:sldId id="338" r:id="rId9"/>
    <p:sldId id="350" r:id="rId10"/>
    <p:sldId id="351" r:id="rId11"/>
    <p:sldId id="325" r:id="rId12"/>
    <p:sldId id="339" r:id="rId13"/>
    <p:sldId id="340" r:id="rId14"/>
    <p:sldId id="342" r:id="rId15"/>
    <p:sldId id="353" r:id="rId16"/>
    <p:sldId id="343" r:id="rId17"/>
    <p:sldId id="344" r:id="rId18"/>
    <p:sldId id="345" r:id="rId19"/>
    <p:sldId id="349" r:id="rId20"/>
    <p:sldId id="346" r:id="rId21"/>
    <p:sldId id="347" r:id="rId22"/>
    <p:sldId id="352" r:id="rId23"/>
    <p:sldId id="348" r:id="rId24"/>
    <p:sldId id="334" r:id="rId25"/>
    <p:sldId id="32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5512" autoAdjust="0"/>
  </p:normalViewPr>
  <p:slideViewPr>
    <p:cSldViewPr>
      <p:cViewPr varScale="1">
        <p:scale>
          <a:sx n="112" d="100"/>
          <a:sy n="112" d="100"/>
        </p:scale>
        <p:origin x="-15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5/19/2012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60335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5/19/2012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vimeo.com/4219790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.png"/><Relationship Id="rId4" Type="http://schemas.openxmlformats.org/officeDocument/2006/relationships/hyperlink" Target="http://www.securityxploded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66792"/>
            <a:ext cx="892971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cs typeface="Calibri" pitchFamily="34" charset="0"/>
              </a:rPr>
              <a:t>Practical Reversing II – Unpacking EXE</a:t>
            </a:r>
            <a:endParaRPr lang="en-IN" sz="36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2286000"/>
            <a:ext cx="5572164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Nagareshwar</a:t>
            </a: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Talekar</a:t>
            </a:r>
            <a:endParaRPr lang="en-US" sz="2800" b="1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35306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Purpose of Packing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EXE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Prevent Reverse Engineering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[Crack License, Secret Code etc.]</a:t>
            </a:r>
          </a:p>
          <a:p>
            <a:pPr lvl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Defeat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Static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Disassembling </a:t>
            </a:r>
          </a:p>
          <a:p>
            <a:pPr lvl="1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Make Dynamic Debugging Difficult</a:t>
            </a:r>
            <a:endParaRPr lang="en-IN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Reduce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size of Executable file</a:t>
            </a: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Bypass Anti-virus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Detections with multi-level Packing </a:t>
            </a: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It is used by Software Vendors to prevent Serial Cracking and Malware Authors to prevent analysis by AV Researchers.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What is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Unpacking? 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Extracting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Original Binary from the Packed Executable File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Automatic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Unpackers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available for popular Packers.</a:t>
            </a:r>
          </a:p>
          <a:p>
            <a:pPr marL="625475" lvl="1" indent="-285750">
              <a:lnSpc>
                <a:spcPct val="20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not work with different versions</a:t>
            </a:r>
          </a:p>
          <a:p>
            <a:pPr marL="625475" lvl="1" indent="-285750">
              <a:lnSpc>
                <a:spcPct val="20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available for Complex packers</a:t>
            </a:r>
          </a:p>
          <a:p>
            <a:pPr>
              <a:lnSpc>
                <a:spcPct val="20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Involves Live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Debugging by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Defeating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Anti-Debugging techniques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424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Detection of Packer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Packer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Detectors like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PEiD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RDG, </a:t>
            </a:r>
            <a:r>
              <a:rPr lang="en-IN" sz="2200" b="1" dirty="0" err="1">
                <a:latin typeface="Times New Roman" pitchFamily="18" charset="0"/>
                <a:cs typeface="Times New Roman" pitchFamily="18" charset="0"/>
              </a:rPr>
              <a:t>ExeScan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err="1">
                <a:latin typeface="Times New Roman" pitchFamily="18" charset="0"/>
                <a:cs typeface="Times New Roman" pitchFamily="18" charset="0"/>
              </a:rPr>
              <a:t>etc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 marL="908050" lvl="2" indent="-285750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Detect </a:t>
            </a: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the popular Packers </a:t>
            </a:r>
          </a:p>
          <a:p>
            <a:pPr marL="908050" lvl="2" indent="-285750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Show </a:t>
            </a: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the version of Packer also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PE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Viewer Tools like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PEditor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PEview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 lvl="2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Look at Section Table</a:t>
            </a:r>
          </a:p>
          <a:p>
            <a:pPr lvl="2">
              <a:lnSpc>
                <a:spcPct val="150000"/>
              </a:lnSpc>
              <a:buClr>
                <a:schemeClr val="tx1"/>
              </a:buClr>
              <a:buFont typeface="Arial" pitchFamily="34" charset="0"/>
              <a:buChar char="•"/>
            </a:pP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Look at Import Table</a:t>
            </a: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903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Packer Detectors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62201"/>
            <a:ext cx="3886200" cy="24217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362202"/>
            <a:ext cx="4114800" cy="24217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701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38" y="76200"/>
            <a:ext cx="8610600" cy="1143000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Structure of Packed EXE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 descr="C:\Users\Administrator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524000"/>
            <a:ext cx="3630613" cy="426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Untitled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524001"/>
            <a:ext cx="3630613" cy="42671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67605" y="6019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Before Packing</a:t>
            </a:r>
            <a:endParaRPr lang="en-IN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943600" y="6019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After Packing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15537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Execution of Packed EXE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Program 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Execution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starts from new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OEP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Saves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Register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status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using PUSHAD instruction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All the Packed Sections are Unpacked in memory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Resolve the import table of original executable file.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Restore the original Register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tatus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using POPAD instruction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Finally Jumps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to Original Entry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point to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begin the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actual execution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IN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5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Standard Process of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Unpacking EXE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Debug the EXE to find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real OEP (Original Entry Point) </a:t>
            </a: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OEP, Dump the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fully Unpacked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Program to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Disk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[?] Fix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Import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Table using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ImpRec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Tool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[?] Fix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PE Header</a:t>
            </a:r>
            <a:endParaRPr lang="en-IN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942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Unpacking UPX using </a:t>
            </a:r>
            <a:r>
              <a:rPr lang="en-IN" sz="3600" b="1" dirty="0" err="1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OllyDbg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Load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the UPX packed EXE file into the </a:t>
            </a:r>
            <a:r>
              <a:rPr lang="en-IN" sz="2200" b="1" dirty="0" err="1">
                <a:latin typeface="Times New Roman" pitchFamily="18" charset="0"/>
                <a:cs typeface="Times New Roman" pitchFamily="18" charset="0"/>
              </a:rPr>
              <a:t>OllyDbg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Start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tracing the EXE, until you encounter a PUSHAD instruction. 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this stage, put the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Hardware Breakpoint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(type </a:t>
            </a:r>
            <a:r>
              <a:rPr lang="en-IN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IN" sz="2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en-IN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esp-4'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at command bar) so as to stop at POPAD instruction.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Other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way is to manually search for POPAD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sz="2200" b="1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pcode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61) instruction and then set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Breakpoint on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en-IN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445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Unpacking UPX using </a:t>
            </a:r>
            <a:r>
              <a:rPr lang="en-IN" sz="36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OllyDbg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lang="en-IN" sz="2000" b="1" dirty="0" err="1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contd</a:t>
            </a:r>
            <a:r>
              <a:rPr lang="en-IN" sz="20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Next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press F9 to continue the E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xecution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will break on the instruction which is immediately after POPAD or on POPAD instruction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[based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on the method you have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chosen] 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Now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start tracing with F7 and soon you will encounter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 JMP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instruction which will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Jump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to OEP in the original program.</a:t>
            </a: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OEP, dump the whole program using </a:t>
            </a:r>
            <a:r>
              <a:rPr lang="en-IN" sz="2200" b="1" dirty="0" err="1">
                <a:latin typeface="Times New Roman" pitchFamily="18" charset="0"/>
                <a:cs typeface="Times New Roman" pitchFamily="18" charset="0"/>
              </a:rPr>
              <a:t>OllyDmp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plugin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IN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18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DEMO </a:t>
            </a:r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 Unpacking UPX </a:t>
            </a: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7010400" cy="441960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33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Anti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Anti-Debugging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Plugins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36512" indent="0">
              <a:lnSpc>
                <a:spcPct val="250000"/>
              </a:lnSpc>
              <a:buClr>
                <a:schemeClr val="tx1"/>
              </a:buClr>
              <a:buNone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Here are useful </a:t>
            </a:r>
            <a:r>
              <a:rPr lang="en-IN" sz="2200" b="1" dirty="0" err="1">
                <a:latin typeface="Times New Roman" pitchFamily="18" charset="0"/>
                <a:cs typeface="Times New Roman" pitchFamily="18" charset="0"/>
              </a:rPr>
              <a:t>OllyDbg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Plugins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for Anti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Anti-Debugging</a:t>
            </a:r>
          </a:p>
          <a:p>
            <a:pPr lvl="1"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1800" b="1" dirty="0" err="1" smtClean="0">
                <a:latin typeface="Times New Roman" pitchFamily="18" charset="0"/>
                <a:cs typeface="Times New Roman" pitchFamily="18" charset="0"/>
              </a:rPr>
              <a:t>Olly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Advanced</a:t>
            </a:r>
          </a:p>
          <a:p>
            <a:pPr lvl="1"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Hide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Debugger</a:t>
            </a:r>
          </a:p>
          <a:p>
            <a:pPr lvl="1"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1800" b="1" dirty="0" err="1" smtClean="0">
                <a:latin typeface="Times New Roman" pitchFamily="18" charset="0"/>
                <a:cs typeface="Times New Roman" pitchFamily="18" charset="0"/>
              </a:rPr>
              <a:t>NtGlobalFlag</a:t>
            </a:r>
            <a:endParaRPr lang="en-IN" sz="1800" b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1800" b="1" dirty="0" smtClean="0">
                <a:latin typeface="Times New Roman" pitchFamily="18" charset="0"/>
                <a:cs typeface="Times New Roman" pitchFamily="18" charset="0"/>
              </a:rPr>
              <a:t>Anti </a:t>
            </a:r>
            <a:r>
              <a:rPr lang="en-IN" sz="1800" b="1" dirty="0" err="1">
                <a:latin typeface="Times New Roman" pitchFamily="18" charset="0"/>
                <a:cs typeface="Times New Roman" pitchFamily="18" charset="0"/>
              </a:rPr>
              <a:t>Anti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 BPM</a:t>
            </a:r>
            <a:endParaRPr lang="en-IN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06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Useful Tips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Always use simple EXE for Unpacking exercises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Use same EXE for all – You will know the OEP &amp; other magic numbers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Use Windows XP for better (less annoying) debugging experience.</a:t>
            </a: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Have Patience, Its an Art and takes time.</a:t>
            </a: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For best results, do it in the Moon Light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buClr>
                <a:schemeClr val="tx1"/>
              </a:buClr>
              <a:buFont typeface="Wingdings" pitchFamily="2" charset="2"/>
              <a:buChar char="§"/>
            </a:pPr>
            <a:endParaRPr lang="en-IN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8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What's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Next?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Try Unpacking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AsPack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AsProtect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PESpin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YodaP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Try Unpacking Packed DLL  (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Google - </a:t>
            </a:r>
            <a:r>
              <a:rPr lang="en-IN" sz="1600" b="1" dirty="0" err="1">
                <a:latin typeface="Times New Roman" pitchFamily="18" charset="0"/>
                <a:cs typeface="Times New Roman" pitchFamily="18" charset="0"/>
              </a:rPr>
              <a:t>Neolite</a:t>
            </a: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dirty="0">
                <a:latin typeface="Times New Roman" pitchFamily="18" charset="0"/>
                <a:cs typeface="Times New Roman" pitchFamily="18" charset="0"/>
              </a:rPr>
              <a:t>DLL U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npacking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22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Try Advanced Packers:  Armadillo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300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	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1026" name="Picture 2" descr="C:\Users\Administrator\Desktop\securityxplodedbigiconnorm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478088"/>
            <a:ext cx="1676400" cy="14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297004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trainers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Nagareshwar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Talekar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Founder of SecurityXploded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Reverse Engineering, Malware Analysis, Cryptography, Password Forensics, Secure Coding etc.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tnagareshwar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at 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Contents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What is EXE Packing?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Purpose of Packing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What is Unpacking?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Detection of Packer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Execution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of Packed EXE Program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Standard Process of Unpacking EXE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Unpacking UPX using </a:t>
            </a:r>
            <a:r>
              <a:rPr lang="en-IN" sz="2200" dirty="0" err="1">
                <a:latin typeface="Times New Roman" pitchFamily="18" charset="0"/>
                <a:cs typeface="Times New Roman" pitchFamily="18" charset="0"/>
              </a:rPr>
              <a:t>OllyDbg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DEMO - Unpacking UPX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Anti Anti-Debugging Plugins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/>
          <a:lstStyle/>
          <a:p>
            <a:pPr algn="ctr"/>
            <a:r>
              <a:rPr lang="en-IN" sz="36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What is EXE </a:t>
            </a:r>
            <a:r>
              <a:rPr lang="en-IN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Packing/Protecting?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EXE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Packing: </a:t>
            </a:r>
          </a:p>
          <a:p>
            <a:pPr marL="36512" indent="0">
              <a:buNone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Compressing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the Executable to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a smaller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Size</a:t>
            </a:r>
          </a:p>
          <a:p>
            <a:pPr>
              <a:lnSpc>
                <a:spcPct val="110000"/>
              </a:lnSpc>
              <a:buClrTx/>
              <a:buFont typeface="Wingdings" pitchFamily="2" charset="2"/>
              <a:buChar char="§"/>
            </a:pP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ClrTx/>
              <a:buFont typeface="Wingdings" pitchFamily="2" charset="2"/>
              <a:buChar char="§"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EXE Protecting: </a:t>
            </a:r>
          </a:p>
          <a:p>
            <a:pPr marL="36512" indent="0">
              <a:lnSpc>
                <a:spcPct val="110000"/>
              </a:lnSpc>
              <a:buNone/>
            </a:pP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Encrypting with Anti-Debugging Techniques to prevent Reversing</a:t>
            </a:r>
          </a:p>
          <a:p>
            <a:pPr marL="36512" indent="0">
              <a:lnSpc>
                <a:spcPct val="150000"/>
              </a:lnSpc>
              <a:buNone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ü"/>
            </a:pP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Reversing world,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both Packer &amp; Protector is commonly referred as </a:t>
            </a: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Packer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12" indent="0">
              <a:lnSpc>
                <a:spcPct val="200000"/>
              </a:lnSpc>
              <a:buNone/>
            </a:pPr>
            <a:r>
              <a:rPr lang="en-IN" sz="2200" b="1" dirty="0" smtClean="0">
                <a:latin typeface="Times New Roman" pitchFamily="18" charset="0"/>
                <a:cs typeface="Times New Roman" pitchFamily="18" charset="0"/>
              </a:rPr>
              <a:t>Examples </a:t>
            </a:r>
            <a:r>
              <a:rPr lang="en-IN" sz="2200" b="1" dirty="0">
                <a:latin typeface="Times New Roman" pitchFamily="18" charset="0"/>
                <a:cs typeface="Times New Roman" pitchFamily="18" charset="0"/>
              </a:rPr>
              <a:t>of Packers: 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UPX,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200" dirty="0" err="1" smtClean="0">
                <a:latin typeface="Times New Roman" pitchFamily="18" charset="0"/>
                <a:cs typeface="Times New Roman" pitchFamily="18" charset="0"/>
              </a:rPr>
              <a:t>AsProtect</a:t>
            </a: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, Armadillo </a:t>
            </a:r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etc.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617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76200"/>
            <a:ext cx="8610600" cy="1143000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EXE - Before Packing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6662737" cy="533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99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10600" cy="1143000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EXE  - After Packing</a:t>
            </a:r>
            <a:endParaRPr lang="en-IN" sz="36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Footer Placeholder 10"/>
          <p:cNvSpPr txBox="1">
            <a:spLocks/>
          </p:cNvSpPr>
          <p:nvPr/>
        </p:nvSpPr>
        <p:spPr>
          <a:xfrm>
            <a:off x="30480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327" y="1219199"/>
            <a:ext cx="6383073" cy="5273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68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10223</TotalTime>
  <Words>766</Words>
  <Application>Microsoft Office PowerPoint</Application>
  <PresentationFormat>On-screen Show (4:3)</PresentationFormat>
  <Paragraphs>167</Paragraphs>
  <Slides>24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Technic</vt:lpstr>
      <vt:lpstr>Practical Reversing II – Unpacking EXE</vt:lpstr>
      <vt:lpstr>PowerPoint Presentation</vt:lpstr>
      <vt:lpstr>PowerPoint Presentation</vt:lpstr>
      <vt:lpstr>PowerPoint Presentation</vt:lpstr>
      <vt:lpstr>PowerPoint Presentation</vt:lpstr>
      <vt:lpstr>Contents</vt:lpstr>
      <vt:lpstr>What is EXE Packing/Protecting?</vt:lpstr>
      <vt:lpstr>EXE - Before Packing</vt:lpstr>
      <vt:lpstr>EXE  - After Packing</vt:lpstr>
      <vt:lpstr>Purpose of Packing EXE</vt:lpstr>
      <vt:lpstr>What is Unpacking? </vt:lpstr>
      <vt:lpstr>Detection of Packer</vt:lpstr>
      <vt:lpstr>Packer Detectors</vt:lpstr>
      <vt:lpstr>Structure of Packed EXE</vt:lpstr>
      <vt:lpstr>Execution of Packed EXE Program </vt:lpstr>
      <vt:lpstr>Standard Process of Unpacking EXE</vt:lpstr>
      <vt:lpstr>Unpacking UPX using OllyDbg</vt:lpstr>
      <vt:lpstr>Unpacking UPX using OllyDbg (contd)</vt:lpstr>
      <vt:lpstr>DEMO - Unpacking UPX </vt:lpstr>
      <vt:lpstr>Anti Anti-Debugging Plugins</vt:lpstr>
      <vt:lpstr>Useful Tips</vt:lpstr>
      <vt:lpstr>What's Next?</vt:lpstr>
      <vt:lpstr>Reference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Nagareshwar Talekar</dc:creator>
  <cp:lastModifiedBy>nag</cp:lastModifiedBy>
  <cp:revision>623</cp:revision>
  <dcterms:created xsi:type="dcterms:W3CDTF">2010-07-04T05:35:18Z</dcterms:created>
  <dcterms:modified xsi:type="dcterms:W3CDTF">2012-05-18T20:48:13Z</dcterms:modified>
</cp:coreProperties>
</file>